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4.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5.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7"/>
  </p:sldMasterIdLst>
  <p:notesMasterIdLst>
    <p:notesMasterId r:id="rId109"/>
  </p:notesMasterIdLst>
  <p:handoutMasterIdLst>
    <p:handoutMasterId r:id="rId110"/>
  </p:handoutMasterIdLst>
  <p:sldIdLst>
    <p:sldId id="546" r:id="rId8"/>
    <p:sldId id="363" r:id="rId9"/>
    <p:sldId id="365" r:id="rId10"/>
    <p:sldId id="514" r:id="rId11"/>
    <p:sldId id="375" r:id="rId12"/>
    <p:sldId id="502" r:id="rId13"/>
    <p:sldId id="512" r:id="rId14"/>
    <p:sldId id="513" r:id="rId15"/>
    <p:sldId id="551" r:id="rId16"/>
    <p:sldId id="497" r:id="rId17"/>
    <p:sldId id="549" r:id="rId18"/>
    <p:sldId id="550" r:id="rId19"/>
    <p:sldId id="515" r:id="rId20"/>
    <p:sldId id="516" r:id="rId21"/>
    <p:sldId id="504" r:id="rId22"/>
    <p:sldId id="505" r:id="rId23"/>
    <p:sldId id="506" r:id="rId24"/>
    <p:sldId id="376" r:id="rId25"/>
    <p:sldId id="492" r:id="rId26"/>
    <p:sldId id="493" r:id="rId27"/>
    <p:sldId id="507" r:id="rId28"/>
    <p:sldId id="377" r:id="rId29"/>
    <p:sldId id="416" r:id="rId30"/>
    <p:sldId id="417" r:id="rId31"/>
    <p:sldId id="496" r:id="rId32"/>
    <p:sldId id="494" r:id="rId33"/>
    <p:sldId id="508" r:id="rId34"/>
    <p:sldId id="495" r:id="rId35"/>
    <p:sldId id="509" r:id="rId36"/>
    <p:sldId id="415" r:id="rId37"/>
    <p:sldId id="426" r:id="rId38"/>
    <p:sldId id="511" r:id="rId39"/>
    <p:sldId id="517" r:id="rId40"/>
    <p:sldId id="440" r:id="rId41"/>
    <p:sldId id="436" r:id="rId42"/>
    <p:sldId id="431" r:id="rId43"/>
    <p:sldId id="432" r:id="rId44"/>
    <p:sldId id="433" r:id="rId45"/>
    <p:sldId id="524" r:id="rId46"/>
    <p:sldId id="442" r:id="rId47"/>
    <p:sldId id="491" r:id="rId48"/>
    <p:sldId id="518" r:id="rId49"/>
    <p:sldId id="435" r:id="rId50"/>
    <p:sldId id="525" r:id="rId51"/>
    <p:sldId id="485" r:id="rId52"/>
    <p:sldId id="490" r:id="rId53"/>
    <p:sldId id="519" r:id="rId54"/>
    <p:sldId id="523" r:id="rId55"/>
    <p:sldId id="527" r:id="rId56"/>
    <p:sldId id="522" r:id="rId57"/>
    <p:sldId id="521" r:id="rId58"/>
    <p:sldId id="520" r:id="rId59"/>
    <p:sldId id="483" r:id="rId60"/>
    <p:sldId id="528" r:id="rId61"/>
    <p:sldId id="529" r:id="rId62"/>
    <p:sldId id="486" r:id="rId63"/>
    <p:sldId id="548" r:id="rId64"/>
    <p:sldId id="532" r:id="rId65"/>
    <p:sldId id="533" r:id="rId66"/>
    <p:sldId id="534" r:id="rId67"/>
    <p:sldId id="535" r:id="rId68"/>
    <p:sldId id="536" r:id="rId69"/>
    <p:sldId id="537" r:id="rId70"/>
    <p:sldId id="538" r:id="rId71"/>
    <p:sldId id="539" r:id="rId72"/>
    <p:sldId id="540" r:id="rId73"/>
    <p:sldId id="541" r:id="rId74"/>
    <p:sldId id="542" r:id="rId75"/>
    <p:sldId id="480" r:id="rId76"/>
    <p:sldId id="573" r:id="rId77"/>
    <p:sldId id="552" r:id="rId78"/>
    <p:sldId id="574" r:id="rId79"/>
    <p:sldId id="545" r:id="rId80"/>
    <p:sldId id="560" r:id="rId81"/>
    <p:sldId id="561" r:id="rId82"/>
    <p:sldId id="562" r:id="rId83"/>
    <p:sldId id="563" r:id="rId84"/>
    <p:sldId id="564" r:id="rId85"/>
    <p:sldId id="565" r:id="rId86"/>
    <p:sldId id="566" r:id="rId87"/>
    <p:sldId id="567" r:id="rId88"/>
    <p:sldId id="568" r:id="rId89"/>
    <p:sldId id="569" r:id="rId90"/>
    <p:sldId id="570" r:id="rId91"/>
    <p:sldId id="571" r:id="rId92"/>
    <p:sldId id="572" r:id="rId93"/>
    <p:sldId id="543" r:id="rId94"/>
    <p:sldId id="459" r:id="rId95"/>
    <p:sldId id="460" r:id="rId96"/>
    <p:sldId id="447" r:id="rId97"/>
    <p:sldId id="449" r:id="rId98"/>
    <p:sldId id="450" r:id="rId99"/>
    <p:sldId id="451" r:id="rId100"/>
    <p:sldId id="452" r:id="rId101"/>
    <p:sldId id="446" r:id="rId102"/>
    <p:sldId id="453" r:id="rId103"/>
    <p:sldId id="454" r:id="rId104"/>
    <p:sldId id="455" r:id="rId105"/>
    <p:sldId id="456" r:id="rId106"/>
    <p:sldId id="457" r:id="rId107"/>
    <p:sldId id="575" r:id="rId108"/>
  </p:sldIdLst>
  <p:sldSz cx="12192000" cy="6858000"/>
  <p:notesSz cx="6864350" cy="9996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2" userDrawn="1">
          <p15:clr>
            <a:srgbClr val="A4A3A4"/>
          </p15:clr>
        </p15:guide>
        <p15:guide id="2" pos="37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6CFF8D-607E-4D4F-87AD-65763FDE51F5}" v="160" dt="2024-07-08T10:38:14.6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4" autoAdjust="0"/>
    <p:restoredTop sz="83578" autoAdjust="0"/>
  </p:normalViewPr>
  <p:slideViewPr>
    <p:cSldViewPr snapToGrid="0">
      <p:cViewPr>
        <p:scale>
          <a:sx n="70" d="100"/>
          <a:sy n="70" d="100"/>
        </p:scale>
        <p:origin x="1596" y="540"/>
      </p:cViewPr>
      <p:guideLst>
        <p:guide orient="horz" pos="3362"/>
        <p:guide pos="3772"/>
      </p:guideLst>
    </p:cSldViewPr>
  </p:slideViewPr>
  <p:outlineViewPr>
    <p:cViewPr>
      <p:scale>
        <a:sx n="33" d="100"/>
        <a:sy n="33" d="100"/>
      </p:scale>
      <p:origin x="0" y="-1428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microsoft.com/office/2015/10/relationships/revisionInfo" Target="revisionInfo.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presProps" Target="presProp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customXml" Target="../customXml/item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viewProps" Target="viewProps.xml"/><Relationship Id="rId118" Type="http://schemas.microsoft.com/office/2018/10/relationships/authors" Target="author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notesMaster" Target="notesMasters/notesMaster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1.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handoutMaster" Target="handoutMasters/handoutMaster1.xml"/><Relationship Id="rId115"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commentAuthors" Target="commentAuthor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e, Ismail" userId="af985239-6e60-43f2-b1ee-4ab77fc94c1e" providerId="ADAL" clId="{F9C601FB-3FBB-497C-9E5B-1C5921FB6F64}"/>
    <pc:docChg chg="undo custSel addSld delSld modSld">
      <pc:chgData name="Dale, Ismail" userId="af985239-6e60-43f2-b1ee-4ab77fc94c1e" providerId="ADAL" clId="{F9C601FB-3FBB-497C-9E5B-1C5921FB6F64}" dt="2024-07-01T14:33:47.028" v="1617" actId="20577"/>
      <pc:docMkLst>
        <pc:docMk/>
      </pc:docMkLst>
      <pc:sldChg chg="modSp">
        <pc:chgData name="Dale, Ismail" userId="af985239-6e60-43f2-b1ee-4ab77fc94c1e" providerId="ADAL" clId="{F9C601FB-3FBB-497C-9E5B-1C5921FB6F64}" dt="2024-07-01T13:32:15.453" v="1611" actId="6549"/>
        <pc:sldMkLst>
          <pc:docMk/>
          <pc:sldMk cId="3180086276" sldId="363"/>
        </pc:sldMkLst>
        <pc:spChg chg="mod ord">
          <ac:chgData name="Dale, Ismail" userId="af985239-6e60-43f2-b1ee-4ab77fc94c1e" providerId="ADAL" clId="{F9C601FB-3FBB-497C-9E5B-1C5921FB6F64}" dt="2024-06-24T13:35:10.214" v="435" actId="1076"/>
          <ac:spMkLst>
            <pc:docMk/>
            <pc:sldMk cId="3180086276" sldId="363"/>
            <ac:spMk id="2" creationId="{85189782-199C-D8C9-2E83-1A04994EF82A}"/>
          </ac:spMkLst>
        </pc:spChg>
        <pc:spChg chg="ord">
          <ac:chgData name="Dale, Ismail" userId="af985239-6e60-43f2-b1ee-4ab77fc94c1e" providerId="ADAL" clId="{F9C601FB-3FBB-497C-9E5B-1C5921FB6F64}" dt="2024-06-24T11:33:15.697" v="229"/>
          <ac:spMkLst>
            <pc:docMk/>
            <pc:sldMk cId="3180086276" sldId="363"/>
            <ac:spMk id="3" creationId="{81A4A55D-E0ED-46A4-E2E4-194DABA00A2A}"/>
          </ac:spMkLst>
        </pc:spChg>
        <pc:spChg chg="mod ord">
          <ac:chgData name="Dale, Ismail" userId="af985239-6e60-43f2-b1ee-4ab77fc94c1e" providerId="ADAL" clId="{F9C601FB-3FBB-497C-9E5B-1C5921FB6F64}" dt="2024-07-01T13:32:15.453" v="1611" actId="6549"/>
          <ac:spMkLst>
            <pc:docMk/>
            <pc:sldMk cId="3180086276" sldId="363"/>
            <ac:spMk id="4" creationId="{95BAC6F1-97D1-B85B-3F73-0668ED5DA660}"/>
          </ac:spMkLst>
        </pc:spChg>
        <pc:spChg chg="ord">
          <ac:chgData name="Dale, Ismail" userId="af985239-6e60-43f2-b1ee-4ab77fc94c1e" providerId="ADAL" clId="{F9C601FB-3FBB-497C-9E5B-1C5921FB6F64}" dt="2024-06-24T11:33:41.408" v="232"/>
          <ac:spMkLst>
            <pc:docMk/>
            <pc:sldMk cId="3180086276" sldId="363"/>
            <ac:spMk id="5" creationId="{862A5DD2-480B-8D8B-901F-EB8C53171BC8}"/>
          </ac:spMkLst>
        </pc:spChg>
        <pc:spChg chg="mod">
          <ac:chgData name="Dale, Ismail" userId="af985239-6e60-43f2-b1ee-4ab77fc94c1e" providerId="ADAL" clId="{F9C601FB-3FBB-497C-9E5B-1C5921FB6F64}" dt="2024-07-01T11:22:32.365" v="939" actId="20577"/>
          <ac:spMkLst>
            <pc:docMk/>
            <pc:sldMk cId="3180086276" sldId="363"/>
            <ac:spMk id="6" creationId="{F6A4640A-1140-CD0B-4491-CDA68B9C39AB}"/>
          </ac:spMkLst>
        </pc:spChg>
      </pc:sldChg>
      <pc:sldChg chg="modSp">
        <pc:chgData name="Dale, Ismail" userId="af985239-6e60-43f2-b1ee-4ab77fc94c1e" providerId="ADAL" clId="{F9C601FB-3FBB-497C-9E5B-1C5921FB6F64}" dt="2024-06-24T11:34:01.122" v="235"/>
        <pc:sldMkLst>
          <pc:docMk/>
          <pc:sldMk cId="246138055" sldId="365"/>
        </pc:sldMkLst>
        <pc:spChg chg="ord">
          <ac:chgData name="Dale, Ismail" userId="af985239-6e60-43f2-b1ee-4ab77fc94c1e" providerId="ADAL" clId="{F9C601FB-3FBB-497C-9E5B-1C5921FB6F64}" dt="2024-06-24T11:33:51.104" v="234"/>
          <ac:spMkLst>
            <pc:docMk/>
            <pc:sldMk cId="246138055" sldId="365"/>
            <ac:spMk id="2" creationId="{0EF80F75-2714-4912-AE05-8F1E24494E37}"/>
          </ac:spMkLst>
        </pc:spChg>
        <pc:spChg chg="ord">
          <ac:chgData name="Dale, Ismail" userId="af985239-6e60-43f2-b1ee-4ab77fc94c1e" providerId="ADAL" clId="{F9C601FB-3FBB-497C-9E5B-1C5921FB6F64}" dt="2024-06-24T11:34:01.122" v="235"/>
          <ac:spMkLst>
            <pc:docMk/>
            <pc:sldMk cId="246138055" sldId="365"/>
            <ac:spMk id="3" creationId="{D7F47137-AF88-4C4A-B316-5A28BD16BBF3}"/>
          </ac:spMkLst>
        </pc:spChg>
      </pc:sldChg>
      <pc:sldChg chg="delSp modSp modNotesTx">
        <pc:chgData name="Dale, Ismail" userId="af985239-6e60-43f2-b1ee-4ab77fc94c1e" providerId="ADAL" clId="{F9C601FB-3FBB-497C-9E5B-1C5921FB6F64}" dt="2024-07-01T11:27:28.018" v="960" actId="1076"/>
        <pc:sldMkLst>
          <pc:docMk/>
          <pc:sldMk cId="77972763" sldId="375"/>
        </pc:sldMkLst>
        <pc:spChg chg="mod">
          <ac:chgData name="Dale, Ismail" userId="af985239-6e60-43f2-b1ee-4ab77fc94c1e" providerId="ADAL" clId="{F9C601FB-3FBB-497C-9E5B-1C5921FB6F64}" dt="2024-07-01T11:26:12.124" v="950" actId="1076"/>
          <ac:spMkLst>
            <pc:docMk/>
            <pc:sldMk cId="77972763" sldId="375"/>
            <ac:spMk id="4" creationId="{A21C4BE3-91F3-44E7-B6AA-3CDAD043276B}"/>
          </ac:spMkLst>
        </pc:spChg>
        <pc:spChg chg="mod">
          <ac:chgData name="Dale, Ismail" userId="af985239-6e60-43f2-b1ee-4ab77fc94c1e" providerId="ADAL" clId="{F9C601FB-3FBB-497C-9E5B-1C5921FB6F64}" dt="2024-07-01T11:27:20.877" v="959" actId="1076"/>
          <ac:spMkLst>
            <pc:docMk/>
            <pc:sldMk cId="77972763" sldId="375"/>
            <ac:spMk id="5" creationId="{FB73AEEA-BA57-46BE-9803-E466EA9004D9}"/>
          </ac:spMkLst>
        </pc:spChg>
        <pc:spChg chg="mod">
          <ac:chgData name="Dale, Ismail" userId="af985239-6e60-43f2-b1ee-4ab77fc94c1e" providerId="ADAL" clId="{F9C601FB-3FBB-497C-9E5B-1C5921FB6F64}" dt="2024-07-01T11:27:28.018" v="960" actId="1076"/>
          <ac:spMkLst>
            <pc:docMk/>
            <pc:sldMk cId="77972763" sldId="375"/>
            <ac:spMk id="6" creationId="{F841F4A4-2F12-401A-934B-47742C3E64D6}"/>
          </ac:spMkLst>
        </pc:spChg>
        <pc:picChg chg="mod modCrop">
          <ac:chgData name="Dale, Ismail" userId="af985239-6e60-43f2-b1ee-4ab77fc94c1e" providerId="ADAL" clId="{F9C601FB-3FBB-497C-9E5B-1C5921FB6F64}" dt="2024-07-01T11:26:07.191" v="949" actId="1076"/>
          <ac:picMkLst>
            <pc:docMk/>
            <pc:sldMk cId="77972763" sldId="375"/>
            <ac:picMk id="8" creationId="{7003E0DD-FA1D-4759-B7A5-CD3AE364E3C2}"/>
          </ac:picMkLst>
        </pc:picChg>
        <pc:picChg chg="del">
          <ac:chgData name="Dale, Ismail" userId="af985239-6e60-43f2-b1ee-4ab77fc94c1e" providerId="ADAL" clId="{F9C601FB-3FBB-497C-9E5B-1C5921FB6F64}" dt="2024-07-01T11:26:15.629" v="951" actId="478"/>
          <ac:picMkLst>
            <pc:docMk/>
            <pc:sldMk cId="77972763" sldId="375"/>
            <ac:picMk id="13" creationId="{0BB99E62-7F27-4961-9066-ADB533117B62}"/>
          </ac:picMkLst>
        </pc:picChg>
        <pc:picChg chg="del">
          <ac:chgData name="Dale, Ismail" userId="af985239-6e60-43f2-b1ee-4ab77fc94c1e" providerId="ADAL" clId="{F9C601FB-3FBB-497C-9E5B-1C5921FB6F64}" dt="2024-07-01T11:25:59.839" v="948" actId="478"/>
          <ac:picMkLst>
            <pc:docMk/>
            <pc:sldMk cId="77972763" sldId="375"/>
            <ac:picMk id="14" creationId="{4629C273-22CF-48BA-A8DB-4CB7BC27A9FA}"/>
          </ac:picMkLst>
        </pc:picChg>
      </pc:sldChg>
      <pc:sldChg chg="modSp modNotesTx">
        <pc:chgData name="Dale, Ismail" userId="af985239-6e60-43f2-b1ee-4ab77fc94c1e" providerId="ADAL" clId="{F9C601FB-3FBB-497C-9E5B-1C5921FB6F64}" dt="2024-06-24T13:46:37.441" v="704" actId="20577"/>
        <pc:sldMkLst>
          <pc:docMk/>
          <pc:sldMk cId="2395378661" sldId="377"/>
        </pc:sldMkLst>
        <pc:spChg chg="ord">
          <ac:chgData name="Dale, Ismail" userId="af985239-6e60-43f2-b1ee-4ab77fc94c1e" providerId="ADAL" clId="{F9C601FB-3FBB-497C-9E5B-1C5921FB6F64}" dt="2024-06-24T11:31:10.026" v="213"/>
          <ac:spMkLst>
            <pc:docMk/>
            <pc:sldMk cId="2395378661" sldId="377"/>
            <ac:spMk id="2" creationId="{1AE5A4C5-0862-4E4C-A5CD-5191B9D784F3}"/>
          </ac:spMkLst>
        </pc:spChg>
        <pc:spChg chg="ord">
          <ac:chgData name="Dale, Ismail" userId="af985239-6e60-43f2-b1ee-4ab77fc94c1e" providerId="ADAL" clId="{F9C601FB-3FBB-497C-9E5B-1C5921FB6F64}" dt="2024-06-24T11:31:53.805" v="217"/>
          <ac:spMkLst>
            <pc:docMk/>
            <pc:sldMk cId="2395378661" sldId="377"/>
            <ac:spMk id="4" creationId="{17BB7F58-281F-FF66-0D1A-D54DB8A569BF}"/>
          </ac:spMkLst>
        </pc:spChg>
        <pc:picChg chg="ord">
          <ac:chgData name="Dale, Ismail" userId="af985239-6e60-43f2-b1ee-4ab77fc94c1e" providerId="ADAL" clId="{F9C601FB-3FBB-497C-9E5B-1C5921FB6F64}" dt="2024-06-24T11:31:25.522" v="215"/>
          <ac:picMkLst>
            <pc:docMk/>
            <pc:sldMk cId="2395378661" sldId="377"/>
            <ac:picMk id="12" creationId="{EEC837D1-3780-42A9-BE0D-D660936845FF}"/>
          </ac:picMkLst>
        </pc:picChg>
        <pc:picChg chg="ord">
          <ac:chgData name="Dale, Ismail" userId="af985239-6e60-43f2-b1ee-4ab77fc94c1e" providerId="ADAL" clId="{F9C601FB-3FBB-497C-9E5B-1C5921FB6F64}" dt="2024-06-24T11:31:44.144" v="216"/>
          <ac:picMkLst>
            <pc:docMk/>
            <pc:sldMk cId="2395378661" sldId="377"/>
            <ac:picMk id="14" creationId="{D0D246FD-7F6A-4139-A46C-33F8C7A63F38}"/>
          </ac:picMkLst>
        </pc:picChg>
      </pc:sldChg>
      <pc:sldChg chg="del">
        <pc:chgData name="Dale, Ismail" userId="af985239-6e60-43f2-b1ee-4ab77fc94c1e" providerId="ADAL" clId="{F9C601FB-3FBB-497C-9E5B-1C5921FB6F64}" dt="2024-06-24T17:16:50.591" v="892" actId="2696"/>
        <pc:sldMkLst>
          <pc:docMk/>
          <pc:sldMk cId="1908566989" sldId="394"/>
        </pc:sldMkLst>
      </pc:sldChg>
      <pc:sldChg chg="del">
        <pc:chgData name="Dale, Ismail" userId="af985239-6e60-43f2-b1ee-4ab77fc94c1e" providerId="ADAL" clId="{F9C601FB-3FBB-497C-9E5B-1C5921FB6F64}" dt="2024-06-24T17:16:53.078" v="893" actId="2696"/>
        <pc:sldMkLst>
          <pc:docMk/>
          <pc:sldMk cId="3742407473" sldId="395"/>
        </pc:sldMkLst>
      </pc:sldChg>
      <pc:sldChg chg="modSp">
        <pc:chgData name="Dale, Ismail" userId="af985239-6e60-43f2-b1ee-4ab77fc94c1e" providerId="ADAL" clId="{F9C601FB-3FBB-497C-9E5B-1C5921FB6F64}" dt="2024-06-24T11:42:22.141" v="288"/>
        <pc:sldMkLst>
          <pc:docMk/>
          <pc:sldMk cId="3419190764" sldId="414"/>
        </pc:sldMkLst>
        <pc:spChg chg="ord">
          <ac:chgData name="Dale, Ismail" userId="af985239-6e60-43f2-b1ee-4ab77fc94c1e" providerId="ADAL" clId="{F9C601FB-3FBB-497C-9E5B-1C5921FB6F64}" dt="2024-06-24T11:42:22.141" v="288"/>
          <ac:spMkLst>
            <pc:docMk/>
            <pc:sldMk cId="3419190764" sldId="414"/>
            <ac:spMk id="2" creationId="{B477A908-10B5-4CED-A9AF-75C29DE9BB6C}"/>
          </ac:spMkLst>
        </pc:spChg>
      </pc:sldChg>
      <pc:sldChg chg="modSp">
        <pc:chgData name="Dale, Ismail" userId="af985239-6e60-43f2-b1ee-4ab77fc94c1e" providerId="ADAL" clId="{F9C601FB-3FBB-497C-9E5B-1C5921FB6F64}" dt="2024-06-24T11:42:47.355" v="290"/>
        <pc:sldMkLst>
          <pc:docMk/>
          <pc:sldMk cId="87816294" sldId="415"/>
        </pc:sldMkLst>
        <pc:spChg chg="ord">
          <ac:chgData name="Dale, Ismail" userId="af985239-6e60-43f2-b1ee-4ab77fc94c1e" providerId="ADAL" clId="{F9C601FB-3FBB-497C-9E5B-1C5921FB6F64}" dt="2024-06-24T11:42:47.355" v="290"/>
          <ac:spMkLst>
            <pc:docMk/>
            <pc:sldMk cId="87816294" sldId="415"/>
            <ac:spMk id="2" creationId="{E7B56ADF-A200-4A6C-B361-A89A49E6CB9D}"/>
          </ac:spMkLst>
        </pc:spChg>
      </pc:sldChg>
      <pc:sldChg chg="modSp">
        <pc:chgData name="Dale, Ismail" userId="af985239-6e60-43f2-b1ee-4ab77fc94c1e" providerId="ADAL" clId="{F9C601FB-3FBB-497C-9E5B-1C5921FB6F64}" dt="2024-06-24T11:30:43.012" v="209"/>
        <pc:sldMkLst>
          <pc:docMk/>
          <pc:sldMk cId="2636650046" sldId="416"/>
        </pc:sldMkLst>
        <pc:spChg chg="ord">
          <ac:chgData name="Dale, Ismail" userId="af985239-6e60-43f2-b1ee-4ab77fc94c1e" providerId="ADAL" clId="{F9C601FB-3FBB-497C-9E5B-1C5921FB6F64}" dt="2024-06-24T11:30:29.253" v="208"/>
          <ac:spMkLst>
            <pc:docMk/>
            <pc:sldMk cId="2636650046" sldId="416"/>
            <ac:spMk id="2" creationId="{1F928439-CF10-4979-A20A-D6389AB51367}"/>
          </ac:spMkLst>
        </pc:spChg>
        <pc:spChg chg="ord">
          <ac:chgData name="Dale, Ismail" userId="af985239-6e60-43f2-b1ee-4ab77fc94c1e" providerId="ADAL" clId="{F9C601FB-3FBB-497C-9E5B-1C5921FB6F64}" dt="2024-06-24T11:30:43.012" v="209"/>
          <ac:spMkLst>
            <pc:docMk/>
            <pc:sldMk cId="2636650046" sldId="416"/>
            <ac:spMk id="3" creationId="{1B28B8BD-B9FC-43A1-8396-6AAA47A6DF09}"/>
          </ac:spMkLst>
        </pc:spChg>
      </pc:sldChg>
      <pc:sldChg chg="modSp">
        <pc:chgData name="Dale, Ismail" userId="af985239-6e60-43f2-b1ee-4ab77fc94c1e" providerId="ADAL" clId="{F9C601FB-3FBB-497C-9E5B-1C5921FB6F64}" dt="2024-06-24T11:41:43.909" v="283"/>
        <pc:sldMkLst>
          <pc:docMk/>
          <pc:sldMk cId="957259987" sldId="417"/>
        </pc:sldMkLst>
        <pc:spChg chg="ord">
          <ac:chgData name="Dale, Ismail" userId="af985239-6e60-43f2-b1ee-4ab77fc94c1e" providerId="ADAL" clId="{F9C601FB-3FBB-497C-9E5B-1C5921FB6F64}" dt="2024-06-24T11:41:38.257" v="282"/>
          <ac:spMkLst>
            <pc:docMk/>
            <pc:sldMk cId="957259987" sldId="417"/>
            <ac:spMk id="2" creationId="{1F928439-CF10-4979-A20A-D6389AB51367}"/>
          </ac:spMkLst>
        </pc:spChg>
        <pc:spChg chg="ord">
          <ac:chgData name="Dale, Ismail" userId="af985239-6e60-43f2-b1ee-4ab77fc94c1e" providerId="ADAL" clId="{F9C601FB-3FBB-497C-9E5B-1C5921FB6F64}" dt="2024-06-24T11:41:43.909" v="283"/>
          <ac:spMkLst>
            <pc:docMk/>
            <pc:sldMk cId="957259987" sldId="417"/>
            <ac:spMk id="3" creationId="{1B28B8BD-B9FC-43A1-8396-6AAA47A6DF09}"/>
          </ac:spMkLst>
        </pc:spChg>
      </pc:sldChg>
      <pc:sldChg chg="modSp">
        <pc:chgData name="Dale, Ismail" userId="af985239-6e60-43f2-b1ee-4ab77fc94c1e" providerId="ADAL" clId="{F9C601FB-3FBB-497C-9E5B-1C5921FB6F64}" dt="2024-06-24T11:43:12.869" v="291"/>
        <pc:sldMkLst>
          <pc:docMk/>
          <pc:sldMk cId="284588100" sldId="426"/>
        </pc:sldMkLst>
        <pc:picChg chg="ord">
          <ac:chgData name="Dale, Ismail" userId="af985239-6e60-43f2-b1ee-4ab77fc94c1e" providerId="ADAL" clId="{F9C601FB-3FBB-497C-9E5B-1C5921FB6F64}" dt="2024-06-24T11:43:12.869" v="291"/>
          <ac:picMkLst>
            <pc:docMk/>
            <pc:sldMk cId="284588100" sldId="426"/>
            <ac:picMk id="6" creationId="{13B0FE98-20EF-4C0B-AD23-DC3C1FD68EAF}"/>
          </ac:picMkLst>
        </pc:picChg>
      </pc:sldChg>
      <pc:sldChg chg="modSp modNotesTx">
        <pc:chgData name="Dale, Ismail" userId="af985239-6e60-43f2-b1ee-4ab77fc94c1e" providerId="ADAL" clId="{F9C601FB-3FBB-497C-9E5B-1C5921FB6F64}" dt="2024-07-01T11:43:59.418" v="1343" actId="20577"/>
        <pc:sldMkLst>
          <pc:docMk/>
          <pc:sldMk cId="1544576626" sldId="432"/>
        </pc:sldMkLst>
        <pc:spChg chg="mod">
          <ac:chgData name="Dale, Ismail" userId="af985239-6e60-43f2-b1ee-4ab77fc94c1e" providerId="ADAL" clId="{F9C601FB-3FBB-497C-9E5B-1C5921FB6F64}" dt="2024-07-01T11:41:18.923" v="1339" actId="20577"/>
          <ac:spMkLst>
            <pc:docMk/>
            <pc:sldMk cId="1544576626" sldId="432"/>
            <ac:spMk id="10" creationId="{6C24E3D9-D948-4092-896A-D84BFDE062F9}"/>
          </ac:spMkLst>
        </pc:spChg>
      </pc:sldChg>
      <pc:sldChg chg="modSp modNotesTx">
        <pc:chgData name="Dale, Ismail" userId="af985239-6e60-43f2-b1ee-4ab77fc94c1e" providerId="ADAL" clId="{F9C601FB-3FBB-497C-9E5B-1C5921FB6F64}" dt="2024-07-01T11:47:03.595" v="1372" actId="20577"/>
        <pc:sldMkLst>
          <pc:docMk/>
          <pc:sldMk cId="3358785531" sldId="433"/>
        </pc:sldMkLst>
        <pc:spChg chg="ord">
          <ac:chgData name="Dale, Ismail" userId="af985239-6e60-43f2-b1ee-4ab77fc94c1e" providerId="ADAL" clId="{F9C601FB-3FBB-497C-9E5B-1C5921FB6F64}" dt="2024-06-24T11:44:50.620" v="297"/>
          <ac:spMkLst>
            <pc:docMk/>
            <pc:sldMk cId="3358785531" sldId="433"/>
            <ac:spMk id="2" creationId="{6D63FE65-377A-44A7-A4A4-603C3D485192}"/>
          </ac:spMkLst>
        </pc:spChg>
        <pc:spChg chg="mod ord">
          <ac:chgData name="Dale, Ismail" userId="af985239-6e60-43f2-b1ee-4ab77fc94c1e" providerId="ADAL" clId="{F9C601FB-3FBB-497C-9E5B-1C5921FB6F64}" dt="2024-07-01T11:47:03.595" v="1372" actId="20577"/>
          <ac:spMkLst>
            <pc:docMk/>
            <pc:sldMk cId="3358785531" sldId="433"/>
            <ac:spMk id="3" creationId="{04D1395D-E7A8-4718-A2EF-40082CA1807A}"/>
          </ac:spMkLst>
        </pc:spChg>
      </pc:sldChg>
      <pc:sldChg chg="modNotesTx">
        <pc:chgData name="Dale, Ismail" userId="af985239-6e60-43f2-b1ee-4ab77fc94c1e" providerId="ADAL" clId="{F9C601FB-3FBB-497C-9E5B-1C5921FB6F64}" dt="2024-07-01T11:50:58.601" v="1378" actId="20577"/>
        <pc:sldMkLst>
          <pc:docMk/>
          <pc:sldMk cId="1446615067" sldId="435"/>
        </pc:sldMkLst>
      </pc:sldChg>
      <pc:sldChg chg="modSp modNotesTx">
        <pc:chgData name="Dale, Ismail" userId="af985239-6e60-43f2-b1ee-4ab77fc94c1e" providerId="ADAL" clId="{F9C601FB-3FBB-497C-9E5B-1C5921FB6F64}" dt="2024-06-24T13:58:23.111" v="883" actId="113"/>
        <pc:sldMkLst>
          <pc:docMk/>
          <pc:sldMk cId="161493383" sldId="436"/>
        </pc:sldMkLst>
        <pc:picChg chg="ord">
          <ac:chgData name="Dale, Ismail" userId="af985239-6e60-43f2-b1ee-4ab77fc94c1e" providerId="ADAL" clId="{F9C601FB-3FBB-497C-9E5B-1C5921FB6F64}" dt="2024-06-24T13:57:08.450" v="882" actId="167"/>
          <ac:picMkLst>
            <pc:docMk/>
            <pc:sldMk cId="161493383" sldId="436"/>
            <ac:picMk id="11" creationId="{A8936055-93D7-49D9-8D06-F27461554FE8}"/>
          </ac:picMkLst>
        </pc:picChg>
      </pc:sldChg>
      <pc:sldChg chg="modSp">
        <pc:chgData name="Dale, Ismail" userId="af985239-6e60-43f2-b1ee-4ab77fc94c1e" providerId="ADAL" clId="{F9C601FB-3FBB-497C-9E5B-1C5921FB6F64}" dt="2024-06-24T11:43:46.046" v="295"/>
        <pc:sldMkLst>
          <pc:docMk/>
          <pc:sldMk cId="1338846198" sldId="440"/>
        </pc:sldMkLst>
        <pc:spChg chg="ord">
          <ac:chgData name="Dale, Ismail" userId="af985239-6e60-43f2-b1ee-4ab77fc94c1e" providerId="ADAL" clId="{F9C601FB-3FBB-497C-9E5B-1C5921FB6F64}" dt="2024-06-24T11:43:46.046" v="295"/>
          <ac:spMkLst>
            <pc:docMk/>
            <pc:sldMk cId="1338846198" sldId="440"/>
            <ac:spMk id="2" creationId="{10DC9B8B-2AD6-4FE1-9EAD-DECA5B1F3C9C}"/>
          </ac:spMkLst>
        </pc:spChg>
      </pc:sldChg>
      <pc:sldChg chg="modSp">
        <pc:chgData name="Dale, Ismail" userId="af985239-6e60-43f2-b1ee-4ab77fc94c1e" providerId="ADAL" clId="{F9C601FB-3FBB-497C-9E5B-1C5921FB6F64}" dt="2024-06-24T11:45:10.622" v="300"/>
        <pc:sldMkLst>
          <pc:docMk/>
          <pc:sldMk cId="4086659029" sldId="442"/>
        </pc:sldMkLst>
        <pc:spChg chg="ord">
          <ac:chgData name="Dale, Ismail" userId="af985239-6e60-43f2-b1ee-4ab77fc94c1e" providerId="ADAL" clId="{F9C601FB-3FBB-497C-9E5B-1C5921FB6F64}" dt="2024-06-24T11:45:10.622" v="300"/>
          <ac:spMkLst>
            <pc:docMk/>
            <pc:sldMk cId="4086659029" sldId="442"/>
            <ac:spMk id="2" creationId="{E863DE06-4505-4A4E-B11C-1ED4CB3E1C0B}"/>
          </ac:spMkLst>
        </pc:spChg>
      </pc:sldChg>
      <pc:sldChg chg="del">
        <pc:chgData name="Dale, Ismail" userId="af985239-6e60-43f2-b1ee-4ab77fc94c1e" providerId="ADAL" clId="{F9C601FB-3FBB-497C-9E5B-1C5921FB6F64}" dt="2024-06-24T13:56:07.469" v="804" actId="2696"/>
        <pc:sldMkLst>
          <pc:docMk/>
          <pc:sldMk cId="3818189157" sldId="458"/>
        </pc:sldMkLst>
      </pc:sldChg>
      <pc:sldChg chg="modSp">
        <pc:chgData name="Dale, Ismail" userId="af985239-6e60-43f2-b1ee-4ab77fc94c1e" providerId="ADAL" clId="{F9C601FB-3FBB-497C-9E5B-1C5921FB6F64}" dt="2024-06-24T17:12:41.684" v="887"/>
        <pc:sldMkLst>
          <pc:docMk/>
          <pc:sldMk cId="2648702039" sldId="480"/>
        </pc:sldMkLst>
        <pc:spChg chg="mod">
          <ac:chgData name="Dale, Ismail" userId="af985239-6e60-43f2-b1ee-4ab77fc94c1e" providerId="ADAL" clId="{F9C601FB-3FBB-497C-9E5B-1C5921FB6F64}" dt="2024-06-24T17:12:41.684" v="887"/>
          <ac:spMkLst>
            <pc:docMk/>
            <pc:sldMk cId="2648702039" sldId="480"/>
            <ac:spMk id="3" creationId="{6C831104-B00D-487C-B824-E7AECE36C35E}"/>
          </ac:spMkLst>
        </pc:spChg>
      </pc:sldChg>
      <pc:sldChg chg="modSp modNotesTx">
        <pc:chgData name="Dale, Ismail" userId="af985239-6e60-43f2-b1ee-4ab77fc94c1e" providerId="ADAL" clId="{F9C601FB-3FBB-497C-9E5B-1C5921FB6F64}" dt="2024-07-01T11:54:01.369" v="1547" actId="20577"/>
        <pc:sldMkLst>
          <pc:docMk/>
          <pc:sldMk cId="3377228716" sldId="483"/>
        </pc:sldMkLst>
        <pc:spChg chg="ord">
          <ac:chgData name="Dale, Ismail" userId="af985239-6e60-43f2-b1ee-4ab77fc94c1e" providerId="ADAL" clId="{F9C601FB-3FBB-497C-9E5B-1C5921FB6F64}" dt="2024-06-24T11:48:55.890" v="310"/>
          <ac:spMkLst>
            <pc:docMk/>
            <pc:sldMk cId="3377228716" sldId="483"/>
            <ac:spMk id="2" creationId="{44D9149A-7C20-44FF-9C36-E842464939B6}"/>
          </ac:spMkLst>
        </pc:spChg>
        <pc:graphicFrameChg chg="modGraphic">
          <ac:chgData name="Dale, Ismail" userId="af985239-6e60-43f2-b1ee-4ab77fc94c1e" providerId="ADAL" clId="{F9C601FB-3FBB-497C-9E5B-1C5921FB6F64}" dt="2024-07-01T11:54:01.369" v="1547" actId="20577"/>
          <ac:graphicFrameMkLst>
            <pc:docMk/>
            <pc:sldMk cId="3377228716" sldId="483"/>
            <ac:graphicFrameMk id="10" creationId="{DA370A4C-7076-4009-8B10-C88283DA93C0}"/>
          </ac:graphicFrameMkLst>
        </pc:graphicFrameChg>
      </pc:sldChg>
      <pc:sldChg chg="modNotesTx">
        <pc:chgData name="Dale, Ismail" userId="af985239-6e60-43f2-b1ee-4ab77fc94c1e" providerId="ADAL" clId="{F9C601FB-3FBB-497C-9E5B-1C5921FB6F64}" dt="2024-07-01T11:50:47.658" v="1377" actId="20577"/>
        <pc:sldMkLst>
          <pc:docMk/>
          <pc:sldMk cId="2046400736" sldId="485"/>
        </pc:sldMkLst>
      </pc:sldChg>
      <pc:sldChg chg="addSp delSp modSp addAnim delAnim">
        <pc:chgData name="Dale, Ismail" userId="af985239-6e60-43f2-b1ee-4ab77fc94c1e" providerId="ADAL" clId="{F9C601FB-3FBB-497C-9E5B-1C5921FB6F64}" dt="2024-06-24T13:48:26.012" v="708" actId="478"/>
        <pc:sldMkLst>
          <pc:docMk/>
          <pc:sldMk cId="3829261050" sldId="494"/>
        </pc:sldMkLst>
        <pc:picChg chg="add del ord">
          <ac:chgData name="Dale, Ismail" userId="af985239-6e60-43f2-b1ee-4ab77fc94c1e" providerId="ADAL" clId="{F9C601FB-3FBB-497C-9E5B-1C5921FB6F64}" dt="2024-06-24T13:48:26.012" v="708" actId="478"/>
          <ac:picMkLst>
            <pc:docMk/>
            <pc:sldMk cId="3829261050" sldId="494"/>
            <ac:picMk id="4" creationId="{81CFCD1E-A67B-4245-A90A-E71390E3D984}"/>
          </ac:picMkLst>
        </pc:picChg>
      </pc:sldChg>
      <pc:sldChg chg="delSp modSp delAnim">
        <pc:chgData name="Dale, Ismail" userId="af985239-6e60-43f2-b1ee-4ab77fc94c1e" providerId="ADAL" clId="{F9C601FB-3FBB-497C-9E5B-1C5921FB6F64}" dt="2024-06-24T13:48:49.650" v="709" actId="478"/>
        <pc:sldMkLst>
          <pc:docMk/>
          <pc:sldMk cId="2605391092" sldId="495"/>
        </pc:sldMkLst>
        <pc:picChg chg="del">
          <ac:chgData name="Dale, Ismail" userId="af985239-6e60-43f2-b1ee-4ab77fc94c1e" providerId="ADAL" clId="{F9C601FB-3FBB-497C-9E5B-1C5921FB6F64}" dt="2024-06-24T13:48:49.650" v="709" actId="478"/>
          <ac:picMkLst>
            <pc:docMk/>
            <pc:sldMk cId="2605391092" sldId="495"/>
            <ac:picMk id="3" creationId="{A6B4A322-A5B0-4EA7-A483-077125654334}"/>
          </ac:picMkLst>
        </pc:picChg>
        <pc:picChg chg="ord">
          <ac:chgData name="Dale, Ismail" userId="af985239-6e60-43f2-b1ee-4ab77fc94c1e" providerId="ADAL" clId="{F9C601FB-3FBB-497C-9E5B-1C5921FB6F64}" dt="2024-06-24T11:42:31.728" v="289"/>
          <ac:picMkLst>
            <pc:docMk/>
            <pc:sldMk cId="2605391092" sldId="495"/>
            <ac:picMk id="4" creationId="{F1B608FE-A4AE-46DD-92EB-35C1683F438E}"/>
          </ac:picMkLst>
        </pc:picChg>
      </pc:sldChg>
      <pc:sldChg chg="modSp">
        <pc:chgData name="Dale, Ismail" userId="af985239-6e60-43f2-b1ee-4ab77fc94c1e" providerId="ADAL" clId="{F9C601FB-3FBB-497C-9E5B-1C5921FB6F64}" dt="2024-06-24T11:41:55.497" v="286"/>
        <pc:sldMkLst>
          <pc:docMk/>
          <pc:sldMk cId="431910670" sldId="496"/>
        </pc:sldMkLst>
        <pc:spChg chg="ord">
          <ac:chgData name="Dale, Ismail" userId="af985239-6e60-43f2-b1ee-4ab77fc94c1e" providerId="ADAL" clId="{F9C601FB-3FBB-497C-9E5B-1C5921FB6F64}" dt="2024-06-24T11:41:52.258" v="285"/>
          <ac:spMkLst>
            <pc:docMk/>
            <pc:sldMk cId="431910670" sldId="496"/>
            <ac:spMk id="2" creationId="{1F928439-CF10-4979-A20A-D6389AB51367}"/>
          </ac:spMkLst>
        </pc:spChg>
        <pc:spChg chg="ord">
          <ac:chgData name="Dale, Ismail" userId="af985239-6e60-43f2-b1ee-4ab77fc94c1e" providerId="ADAL" clId="{F9C601FB-3FBB-497C-9E5B-1C5921FB6F64}" dt="2024-06-24T11:41:55.497" v="286"/>
          <ac:spMkLst>
            <pc:docMk/>
            <pc:sldMk cId="431910670" sldId="496"/>
            <ac:spMk id="3" creationId="{1B28B8BD-B9FC-43A1-8396-6AAA47A6DF09}"/>
          </ac:spMkLst>
        </pc:spChg>
      </pc:sldChg>
      <pc:sldChg chg="modSp modNotesTx">
        <pc:chgData name="Dale, Ismail" userId="af985239-6e60-43f2-b1ee-4ab77fc94c1e" providerId="ADAL" clId="{F9C601FB-3FBB-497C-9E5B-1C5921FB6F64}" dt="2024-06-24T13:43:01.465" v="679" actId="20577"/>
        <pc:sldMkLst>
          <pc:docMk/>
          <pc:sldMk cId="2263016026" sldId="497"/>
        </pc:sldMkLst>
        <pc:spChg chg="ord">
          <ac:chgData name="Dale, Ismail" userId="af985239-6e60-43f2-b1ee-4ab77fc94c1e" providerId="ADAL" clId="{F9C601FB-3FBB-497C-9E5B-1C5921FB6F64}" dt="2024-06-24T11:38:53.187" v="273"/>
          <ac:spMkLst>
            <pc:docMk/>
            <pc:sldMk cId="2263016026" sldId="497"/>
            <ac:spMk id="2" creationId="{D3C3EB73-B8A0-481A-8B43-BF46E3F3C881}"/>
          </ac:spMkLst>
        </pc:spChg>
      </pc:sldChg>
      <pc:sldChg chg="modSp">
        <pc:chgData name="Dale, Ismail" userId="af985239-6e60-43f2-b1ee-4ab77fc94c1e" providerId="ADAL" clId="{F9C601FB-3FBB-497C-9E5B-1C5921FB6F64}" dt="2024-06-24T11:08:15.993" v="68" actId="14429"/>
        <pc:sldMkLst>
          <pc:docMk/>
          <pc:sldMk cId="1227116892" sldId="502"/>
        </pc:sldMkLst>
        <pc:spChg chg="mod">
          <ac:chgData name="Dale, Ismail" userId="af985239-6e60-43f2-b1ee-4ab77fc94c1e" providerId="ADAL" clId="{F9C601FB-3FBB-497C-9E5B-1C5921FB6F64}" dt="2024-06-24T11:08:12.117" v="66" actId="14429"/>
          <ac:spMkLst>
            <pc:docMk/>
            <pc:sldMk cId="1227116892" sldId="502"/>
            <ac:spMk id="2" creationId="{4B826067-2AED-42A7-BC41-8C04F9064205}"/>
          </ac:spMkLst>
        </pc:spChg>
        <pc:spChg chg="mod">
          <ac:chgData name="Dale, Ismail" userId="af985239-6e60-43f2-b1ee-4ab77fc94c1e" providerId="ADAL" clId="{F9C601FB-3FBB-497C-9E5B-1C5921FB6F64}" dt="2024-06-24T11:08:11.347" v="65" actId="14429"/>
          <ac:spMkLst>
            <pc:docMk/>
            <pc:sldMk cId="1227116892" sldId="502"/>
            <ac:spMk id="3" creationId="{FFE5788B-EADA-4050-85AD-4669957C24C9}"/>
          </ac:spMkLst>
        </pc:spChg>
        <pc:spChg chg="mod">
          <ac:chgData name="Dale, Ismail" userId="af985239-6e60-43f2-b1ee-4ab77fc94c1e" providerId="ADAL" clId="{F9C601FB-3FBB-497C-9E5B-1C5921FB6F64}" dt="2024-06-24T11:08:15.993" v="68" actId="14429"/>
          <ac:spMkLst>
            <pc:docMk/>
            <pc:sldMk cId="1227116892" sldId="502"/>
            <ac:spMk id="5" creationId="{E0FAC123-0128-407C-8E68-50DAFAE95473}"/>
          </ac:spMkLst>
        </pc:spChg>
        <pc:grpChg chg="mod">
          <ac:chgData name="Dale, Ismail" userId="af985239-6e60-43f2-b1ee-4ab77fc94c1e" providerId="ADAL" clId="{F9C601FB-3FBB-497C-9E5B-1C5921FB6F64}" dt="2024-06-24T11:08:10.473" v="64" actId="14429"/>
          <ac:grpSpMkLst>
            <pc:docMk/>
            <pc:sldMk cId="1227116892" sldId="502"/>
            <ac:grpSpMk id="4" creationId="{B698CE9E-F4DF-4CF0-A70A-932DE3AA69F5}"/>
          </ac:grpSpMkLst>
        </pc:grpChg>
      </pc:sldChg>
      <pc:sldChg chg="modSp modNotesTx">
        <pc:chgData name="Dale, Ismail" userId="af985239-6e60-43f2-b1ee-4ab77fc94c1e" providerId="ADAL" clId="{F9C601FB-3FBB-497C-9E5B-1C5921FB6F64}" dt="2024-07-01T14:33:13.972" v="1615" actId="20577"/>
        <pc:sldMkLst>
          <pc:docMk/>
          <pc:sldMk cId="3558748739" sldId="504"/>
        </pc:sldMkLst>
        <pc:spChg chg="mod">
          <ac:chgData name="Dale, Ismail" userId="af985239-6e60-43f2-b1ee-4ab77fc94c1e" providerId="ADAL" clId="{F9C601FB-3FBB-497C-9E5B-1C5921FB6F64}" dt="2024-07-01T14:33:13.972" v="1615" actId="20577"/>
          <ac:spMkLst>
            <pc:docMk/>
            <pc:sldMk cId="3558748739" sldId="504"/>
            <ac:spMk id="8" creationId="{BB767BC9-AED8-47DC-8895-FCEC64B41163}"/>
          </ac:spMkLst>
        </pc:spChg>
      </pc:sldChg>
      <pc:sldChg chg="modSp">
        <pc:chgData name="Dale, Ismail" userId="af985239-6e60-43f2-b1ee-4ab77fc94c1e" providerId="ADAL" clId="{F9C601FB-3FBB-497C-9E5B-1C5921FB6F64}" dt="2024-06-24T10:46:01.360" v="16" actId="20577"/>
        <pc:sldMkLst>
          <pc:docMk/>
          <pc:sldMk cId="833729037" sldId="505"/>
        </pc:sldMkLst>
        <pc:spChg chg="mod">
          <ac:chgData name="Dale, Ismail" userId="af985239-6e60-43f2-b1ee-4ab77fc94c1e" providerId="ADAL" clId="{F9C601FB-3FBB-497C-9E5B-1C5921FB6F64}" dt="2024-06-24T10:46:01.360" v="16" actId="20577"/>
          <ac:spMkLst>
            <pc:docMk/>
            <pc:sldMk cId="833729037" sldId="505"/>
            <ac:spMk id="5" creationId="{8DEA1789-9877-4F3E-786B-0422387D6E72}"/>
          </ac:spMkLst>
        </pc:spChg>
      </pc:sldChg>
      <pc:sldChg chg="addSp modSp">
        <pc:chgData name="Dale, Ismail" userId="af985239-6e60-43f2-b1ee-4ab77fc94c1e" providerId="ADAL" clId="{F9C601FB-3FBB-497C-9E5B-1C5921FB6F64}" dt="2024-06-24T11:40:36.688" v="280"/>
        <pc:sldMkLst>
          <pc:docMk/>
          <pc:sldMk cId="1837847854" sldId="506"/>
        </pc:sldMkLst>
        <pc:spChg chg="mod">
          <ac:chgData name="Dale, Ismail" userId="af985239-6e60-43f2-b1ee-4ab77fc94c1e" providerId="ADAL" clId="{F9C601FB-3FBB-497C-9E5B-1C5921FB6F64}" dt="2024-06-24T11:23:00.381" v="87" actId="14429"/>
          <ac:spMkLst>
            <pc:docMk/>
            <pc:sldMk cId="1837847854" sldId="506"/>
            <ac:spMk id="8" creationId="{EC66984B-1588-4DC2-AC64-CE3A0AAA808D}"/>
          </ac:spMkLst>
        </pc:spChg>
        <pc:spChg chg="mod">
          <ac:chgData name="Dale, Ismail" userId="af985239-6e60-43f2-b1ee-4ab77fc94c1e" providerId="ADAL" clId="{F9C601FB-3FBB-497C-9E5B-1C5921FB6F64}" dt="2024-06-24T10:49:41.192" v="56" actId="20577"/>
          <ac:spMkLst>
            <pc:docMk/>
            <pc:sldMk cId="1837847854" sldId="506"/>
            <ac:spMk id="12" creationId="{BE029928-F594-4622-947F-D50EE8FE1010}"/>
          </ac:spMkLst>
        </pc:spChg>
        <pc:grpChg chg="ord">
          <ac:chgData name="Dale, Ismail" userId="af985239-6e60-43f2-b1ee-4ab77fc94c1e" providerId="ADAL" clId="{F9C601FB-3FBB-497C-9E5B-1C5921FB6F64}" dt="2024-06-24T11:40:04.906" v="278"/>
          <ac:grpSpMkLst>
            <pc:docMk/>
            <pc:sldMk cId="1837847854" sldId="506"/>
            <ac:grpSpMk id="4" creationId="{80DEE16B-B950-49C6-93DA-6EA87CD4AB56}"/>
          </ac:grpSpMkLst>
        </pc:grpChg>
        <pc:grpChg chg="ord">
          <ac:chgData name="Dale, Ismail" userId="af985239-6e60-43f2-b1ee-4ab77fc94c1e" providerId="ADAL" clId="{F9C601FB-3FBB-497C-9E5B-1C5921FB6F64}" dt="2024-06-24T11:40:20.395" v="279"/>
          <ac:grpSpMkLst>
            <pc:docMk/>
            <pc:sldMk cId="1837847854" sldId="506"/>
            <ac:grpSpMk id="14" creationId="{2104315D-7223-477D-A53B-23D97701F2F5}"/>
          </ac:grpSpMkLst>
        </pc:grpChg>
        <pc:picChg chg="add mod ord">
          <ac:chgData name="Dale, Ismail" userId="af985239-6e60-43f2-b1ee-4ab77fc94c1e" providerId="ADAL" clId="{F9C601FB-3FBB-497C-9E5B-1C5921FB6F64}" dt="2024-06-24T11:23:16.995" v="92" actId="1076"/>
          <ac:picMkLst>
            <pc:docMk/>
            <pc:sldMk cId="1837847854" sldId="506"/>
            <ac:picMk id="3" creationId="{04206CA9-3258-400F-B604-9E6EF4E7ED26}"/>
          </ac:picMkLst>
        </pc:picChg>
        <pc:picChg chg="ord">
          <ac:chgData name="Dale, Ismail" userId="af985239-6e60-43f2-b1ee-4ab77fc94c1e" providerId="ADAL" clId="{F9C601FB-3FBB-497C-9E5B-1C5921FB6F64}" dt="2024-06-24T11:40:36.688" v="280"/>
          <ac:picMkLst>
            <pc:docMk/>
            <pc:sldMk cId="1837847854" sldId="506"/>
            <ac:picMk id="22" creationId="{CEE3548F-91AB-4F40-B8DB-01C6065A0656}"/>
          </ac:picMkLst>
        </pc:picChg>
      </pc:sldChg>
      <pc:sldChg chg="modSp">
        <pc:chgData name="Dale, Ismail" userId="af985239-6e60-43f2-b1ee-4ab77fc94c1e" providerId="ADAL" clId="{F9C601FB-3FBB-497C-9E5B-1C5921FB6F64}" dt="2024-07-01T11:39:14.715" v="1321" actId="20577"/>
        <pc:sldMkLst>
          <pc:docMk/>
          <pc:sldMk cId="3424034438" sldId="511"/>
        </pc:sldMkLst>
        <pc:spChg chg="ord">
          <ac:chgData name="Dale, Ismail" userId="af985239-6e60-43f2-b1ee-4ab77fc94c1e" providerId="ADAL" clId="{F9C601FB-3FBB-497C-9E5B-1C5921FB6F64}" dt="2024-06-24T11:43:23.665" v="294"/>
          <ac:spMkLst>
            <pc:docMk/>
            <pc:sldMk cId="3424034438" sldId="511"/>
            <ac:spMk id="2" creationId="{5AE97D83-A080-4779-90A0-E07BFE932024}"/>
          </ac:spMkLst>
        </pc:spChg>
        <pc:spChg chg="mod">
          <ac:chgData name="Dale, Ismail" userId="af985239-6e60-43f2-b1ee-4ab77fc94c1e" providerId="ADAL" clId="{F9C601FB-3FBB-497C-9E5B-1C5921FB6F64}" dt="2024-07-01T11:39:14.715" v="1321" actId="20577"/>
          <ac:spMkLst>
            <pc:docMk/>
            <pc:sldMk cId="3424034438" sldId="511"/>
            <ac:spMk id="3" creationId="{B010C7B7-3F95-45B3-90B8-FEBE39602B63}"/>
          </ac:spMkLst>
        </pc:spChg>
      </pc:sldChg>
      <pc:sldChg chg="addSp delSp modSp modAnim modNotesTx">
        <pc:chgData name="Dale, Ismail" userId="af985239-6e60-43f2-b1ee-4ab77fc94c1e" providerId="ADAL" clId="{F9C601FB-3FBB-497C-9E5B-1C5921FB6F64}" dt="2024-07-01T11:28:41.037" v="974" actId="20577"/>
        <pc:sldMkLst>
          <pc:docMk/>
          <pc:sldMk cId="865949225" sldId="512"/>
        </pc:sldMkLst>
        <pc:spChg chg="mod ord">
          <ac:chgData name="Dale, Ismail" userId="af985239-6e60-43f2-b1ee-4ab77fc94c1e" providerId="ADAL" clId="{F9C601FB-3FBB-497C-9E5B-1C5921FB6F64}" dt="2024-07-01T11:28:41.037" v="974" actId="20577"/>
          <ac:spMkLst>
            <pc:docMk/>
            <pc:sldMk cId="865949225" sldId="512"/>
            <ac:spMk id="2" creationId="{D5EA4135-8E07-4C45-BC2A-0537A9DDBA98}"/>
          </ac:spMkLst>
        </pc:spChg>
        <pc:picChg chg="mod ord">
          <ac:chgData name="Dale, Ismail" userId="af985239-6e60-43f2-b1ee-4ab77fc94c1e" providerId="ADAL" clId="{F9C601FB-3FBB-497C-9E5B-1C5921FB6F64}" dt="2024-06-26T12:41:09.487" v="895" actId="167"/>
          <ac:picMkLst>
            <pc:docMk/>
            <pc:sldMk cId="865949225" sldId="512"/>
            <ac:picMk id="3" creationId="{C5109E0A-EE17-4C3F-BF85-02BC36B3B5BE}"/>
          </ac:picMkLst>
        </pc:picChg>
        <pc:picChg chg="ord">
          <ac:chgData name="Dale, Ismail" userId="af985239-6e60-43f2-b1ee-4ab77fc94c1e" providerId="ADAL" clId="{F9C601FB-3FBB-497C-9E5B-1C5921FB6F64}" dt="2024-06-24T11:35:28.781" v="251"/>
          <ac:picMkLst>
            <pc:docMk/>
            <pc:sldMk cId="865949225" sldId="512"/>
            <ac:picMk id="5" creationId="{F88F5A2D-74B3-44BB-B1E2-163D14EE9EFB}"/>
          </ac:picMkLst>
        </pc:picChg>
        <pc:picChg chg="mod">
          <ac:chgData name="Dale, Ismail" userId="af985239-6e60-43f2-b1ee-4ab77fc94c1e" providerId="ADAL" clId="{F9C601FB-3FBB-497C-9E5B-1C5921FB6F64}" dt="2024-06-24T10:25:09.347" v="3" actId="1076"/>
          <ac:picMkLst>
            <pc:docMk/>
            <pc:sldMk cId="865949225" sldId="512"/>
            <ac:picMk id="9" creationId="{D0C46171-D5AE-4836-91D2-C04F1B527FD9}"/>
          </ac:picMkLst>
        </pc:picChg>
        <pc:picChg chg="add del">
          <ac:chgData name="Dale, Ismail" userId="af985239-6e60-43f2-b1ee-4ab77fc94c1e" providerId="ADAL" clId="{F9C601FB-3FBB-497C-9E5B-1C5921FB6F64}" dt="2024-06-24T10:25:51.883" v="5"/>
          <ac:picMkLst>
            <pc:docMk/>
            <pc:sldMk cId="865949225" sldId="512"/>
            <ac:picMk id="16" creationId="{58703513-3837-4B1C-892D-3FE6E3424C6D}"/>
          </ac:picMkLst>
        </pc:picChg>
        <pc:picChg chg="add mod">
          <ac:chgData name="Dale, Ismail" userId="af985239-6e60-43f2-b1ee-4ab77fc94c1e" providerId="ADAL" clId="{F9C601FB-3FBB-497C-9E5B-1C5921FB6F64}" dt="2024-06-24T10:25:06.036" v="2" actId="1076"/>
          <ac:picMkLst>
            <pc:docMk/>
            <pc:sldMk cId="865949225" sldId="512"/>
            <ac:picMk id="1026" creationId="{D3E8DD89-D074-4D6C-A462-96AFCB7743F3}"/>
          </ac:picMkLst>
        </pc:picChg>
        <pc:cxnChg chg="ord">
          <ac:chgData name="Dale, Ismail" userId="af985239-6e60-43f2-b1ee-4ab77fc94c1e" providerId="ADAL" clId="{F9C601FB-3FBB-497C-9E5B-1C5921FB6F64}" dt="2024-06-24T11:37:04.458" v="255"/>
          <ac:cxnSpMkLst>
            <pc:docMk/>
            <pc:sldMk cId="865949225" sldId="512"/>
            <ac:cxnSpMk id="17" creationId="{84052F4D-1AB4-402D-BFBD-9B6E0CFD7A92}"/>
          </ac:cxnSpMkLst>
        </pc:cxnChg>
        <pc:cxnChg chg="add mod ord">
          <ac:chgData name="Dale, Ismail" userId="af985239-6e60-43f2-b1ee-4ab77fc94c1e" providerId="ADAL" clId="{F9C601FB-3FBB-497C-9E5B-1C5921FB6F64}" dt="2024-06-24T11:37:26.097" v="258"/>
          <ac:cxnSpMkLst>
            <pc:docMk/>
            <pc:sldMk cId="865949225" sldId="512"/>
            <ac:cxnSpMk id="22" creationId="{A0B88B25-A72E-4F10-8FBA-324CBF96500B}"/>
          </ac:cxnSpMkLst>
        </pc:cxnChg>
      </pc:sldChg>
      <pc:sldChg chg="modSp">
        <pc:chgData name="Dale, Ismail" userId="af985239-6e60-43f2-b1ee-4ab77fc94c1e" providerId="ADAL" clId="{F9C601FB-3FBB-497C-9E5B-1C5921FB6F64}" dt="2024-07-01T11:23:44.784" v="943" actId="313"/>
        <pc:sldMkLst>
          <pc:docMk/>
          <pc:sldMk cId="2875175730" sldId="514"/>
        </pc:sldMkLst>
        <pc:spChg chg="ord">
          <ac:chgData name="Dale, Ismail" userId="af985239-6e60-43f2-b1ee-4ab77fc94c1e" providerId="ADAL" clId="{F9C601FB-3FBB-497C-9E5B-1C5921FB6F64}" dt="2024-06-24T11:34:07.513" v="236"/>
          <ac:spMkLst>
            <pc:docMk/>
            <pc:sldMk cId="2875175730" sldId="514"/>
            <ac:spMk id="2" creationId="{10DC9B8B-2AD6-4FE1-9EAD-DECA5B1F3C9C}"/>
          </ac:spMkLst>
        </pc:spChg>
        <pc:spChg chg="mod">
          <ac:chgData name="Dale, Ismail" userId="af985239-6e60-43f2-b1ee-4ab77fc94c1e" providerId="ADAL" clId="{F9C601FB-3FBB-497C-9E5B-1C5921FB6F64}" dt="2024-07-01T11:23:44.784" v="943" actId="313"/>
          <ac:spMkLst>
            <pc:docMk/>
            <pc:sldMk cId="2875175730" sldId="514"/>
            <ac:spMk id="3" creationId="{016650E6-D521-40FA-AA4F-1402B5813542}"/>
          </ac:spMkLst>
        </pc:spChg>
      </pc:sldChg>
      <pc:sldChg chg="modSp">
        <pc:chgData name="Dale, Ismail" userId="af985239-6e60-43f2-b1ee-4ab77fc94c1e" providerId="ADAL" clId="{F9C601FB-3FBB-497C-9E5B-1C5921FB6F64}" dt="2024-06-24T11:39:27.715" v="274"/>
        <pc:sldMkLst>
          <pc:docMk/>
          <pc:sldMk cId="4007324275" sldId="516"/>
        </pc:sldMkLst>
        <pc:spChg chg="ord">
          <ac:chgData name="Dale, Ismail" userId="af985239-6e60-43f2-b1ee-4ab77fc94c1e" providerId="ADAL" clId="{F9C601FB-3FBB-497C-9E5B-1C5921FB6F64}" dt="2024-06-24T11:39:27.715" v="274"/>
          <ac:spMkLst>
            <pc:docMk/>
            <pc:sldMk cId="4007324275" sldId="516"/>
            <ac:spMk id="2" creationId="{10DC9B8B-2AD6-4FE1-9EAD-DECA5B1F3C9C}"/>
          </ac:spMkLst>
        </pc:spChg>
      </pc:sldChg>
      <pc:sldChg chg="modSp">
        <pc:chgData name="Dale, Ismail" userId="af985239-6e60-43f2-b1ee-4ab77fc94c1e" providerId="ADAL" clId="{F9C601FB-3FBB-497C-9E5B-1C5921FB6F64}" dt="2024-06-24T17:10:17.074" v="886" actId="20577"/>
        <pc:sldMkLst>
          <pc:docMk/>
          <pc:sldMk cId="2528502923" sldId="520"/>
        </pc:sldMkLst>
        <pc:spChg chg="mod">
          <ac:chgData name="Dale, Ismail" userId="af985239-6e60-43f2-b1ee-4ab77fc94c1e" providerId="ADAL" clId="{F9C601FB-3FBB-497C-9E5B-1C5921FB6F64}" dt="2024-06-24T17:10:17.074" v="886" actId="20577"/>
          <ac:spMkLst>
            <pc:docMk/>
            <pc:sldMk cId="2528502923" sldId="520"/>
            <ac:spMk id="5" creationId="{77C3C3D1-9B08-454A-8892-02D6E46B562C}"/>
          </ac:spMkLst>
        </pc:spChg>
      </pc:sldChg>
      <pc:sldChg chg="modAnim">
        <pc:chgData name="Dale, Ismail" userId="af985239-6e60-43f2-b1ee-4ab77fc94c1e" providerId="ADAL" clId="{F9C601FB-3FBB-497C-9E5B-1C5921FB6F64}" dt="2024-06-24T17:08:54.980" v="884"/>
        <pc:sldMkLst>
          <pc:docMk/>
          <pc:sldMk cId="63883459" sldId="521"/>
        </pc:sldMkLst>
      </pc:sldChg>
      <pc:sldChg chg="modSp">
        <pc:chgData name="Dale, Ismail" userId="af985239-6e60-43f2-b1ee-4ab77fc94c1e" providerId="ADAL" clId="{F9C601FB-3FBB-497C-9E5B-1C5921FB6F64}" dt="2024-06-24T11:47:59.292" v="309"/>
        <pc:sldMkLst>
          <pc:docMk/>
          <pc:sldMk cId="3450215464" sldId="523"/>
        </pc:sldMkLst>
        <pc:spChg chg="ord">
          <ac:chgData name="Dale, Ismail" userId="af985239-6e60-43f2-b1ee-4ab77fc94c1e" providerId="ADAL" clId="{F9C601FB-3FBB-497C-9E5B-1C5921FB6F64}" dt="2024-06-24T11:47:59.292" v="309"/>
          <ac:spMkLst>
            <pc:docMk/>
            <pc:sldMk cId="3450215464" sldId="523"/>
            <ac:spMk id="4" creationId="{99A51B1D-68C2-419D-A458-20A8A97702BD}"/>
          </ac:spMkLst>
        </pc:spChg>
        <pc:spChg chg="ord">
          <ac:chgData name="Dale, Ismail" userId="af985239-6e60-43f2-b1ee-4ab77fc94c1e" providerId="ADAL" clId="{F9C601FB-3FBB-497C-9E5B-1C5921FB6F64}" dt="2024-06-24T11:47:03.501" v="305"/>
          <ac:spMkLst>
            <pc:docMk/>
            <pc:sldMk cId="3450215464" sldId="523"/>
            <ac:spMk id="5" creationId="{9B951A0B-9F32-4E3E-BAB7-70384C89FEE7}"/>
          </ac:spMkLst>
        </pc:spChg>
      </pc:sldChg>
      <pc:sldChg chg="modSp">
        <pc:chgData name="Dale, Ismail" userId="af985239-6e60-43f2-b1ee-4ab77fc94c1e" providerId="ADAL" clId="{F9C601FB-3FBB-497C-9E5B-1C5921FB6F64}" dt="2024-06-24T11:45:04.533" v="299"/>
        <pc:sldMkLst>
          <pc:docMk/>
          <pc:sldMk cId="3638677224" sldId="524"/>
        </pc:sldMkLst>
        <pc:spChg chg="ord">
          <ac:chgData name="Dale, Ismail" userId="af985239-6e60-43f2-b1ee-4ab77fc94c1e" providerId="ADAL" clId="{F9C601FB-3FBB-497C-9E5B-1C5921FB6F64}" dt="2024-06-24T11:45:04.533" v="299"/>
          <ac:spMkLst>
            <pc:docMk/>
            <pc:sldMk cId="3638677224" sldId="524"/>
            <ac:spMk id="2" creationId="{BDD62F66-73F0-49A3-A3B8-981D1991C2BF}"/>
          </ac:spMkLst>
        </pc:spChg>
      </pc:sldChg>
      <pc:sldChg chg="modSp">
        <pc:chgData name="Dale, Ismail" userId="af985239-6e60-43f2-b1ee-4ab77fc94c1e" providerId="ADAL" clId="{F9C601FB-3FBB-497C-9E5B-1C5921FB6F64}" dt="2024-06-24T11:45:47.883" v="302"/>
        <pc:sldMkLst>
          <pc:docMk/>
          <pc:sldMk cId="3536397666" sldId="525"/>
        </pc:sldMkLst>
        <pc:spChg chg="ord">
          <ac:chgData name="Dale, Ismail" userId="af985239-6e60-43f2-b1ee-4ab77fc94c1e" providerId="ADAL" clId="{F9C601FB-3FBB-497C-9E5B-1C5921FB6F64}" dt="2024-06-24T11:45:43.519" v="301"/>
          <ac:spMkLst>
            <pc:docMk/>
            <pc:sldMk cId="3536397666" sldId="525"/>
            <ac:spMk id="2" creationId="{9A7CA396-24B4-4CC2-A18C-9FAF01FA6CDB}"/>
          </ac:spMkLst>
        </pc:spChg>
        <pc:picChg chg="ord">
          <ac:chgData name="Dale, Ismail" userId="af985239-6e60-43f2-b1ee-4ab77fc94c1e" providerId="ADAL" clId="{F9C601FB-3FBB-497C-9E5B-1C5921FB6F64}" dt="2024-06-24T11:45:47.883" v="302"/>
          <ac:picMkLst>
            <pc:docMk/>
            <pc:sldMk cId="3536397666" sldId="525"/>
            <ac:picMk id="9" creationId="{08C90FF3-9280-4E49-906F-146FFAB397F6}"/>
          </ac:picMkLst>
        </pc:picChg>
      </pc:sldChg>
      <pc:sldChg chg="modSp">
        <pc:chgData name="Dale, Ismail" userId="af985239-6e60-43f2-b1ee-4ab77fc94c1e" providerId="ADAL" clId="{F9C601FB-3FBB-497C-9E5B-1C5921FB6F64}" dt="2024-07-01T11:52:03.997" v="1379" actId="20577"/>
        <pc:sldMkLst>
          <pc:docMk/>
          <pc:sldMk cId="2293501683" sldId="527"/>
        </pc:sldMkLst>
        <pc:spChg chg="mod">
          <ac:chgData name="Dale, Ismail" userId="af985239-6e60-43f2-b1ee-4ab77fc94c1e" providerId="ADAL" clId="{F9C601FB-3FBB-497C-9E5B-1C5921FB6F64}" dt="2024-07-01T11:52:03.997" v="1379" actId="20577"/>
          <ac:spMkLst>
            <pc:docMk/>
            <pc:sldMk cId="2293501683" sldId="527"/>
            <ac:spMk id="3" creationId="{E619800F-08A0-47EC-92DF-36B6A4E918F3}"/>
          </ac:spMkLst>
        </pc:spChg>
        <pc:spChg chg="mod">
          <ac:chgData name="Dale, Ismail" userId="af985239-6e60-43f2-b1ee-4ab77fc94c1e" providerId="ADAL" clId="{F9C601FB-3FBB-497C-9E5B-1C5921FB6F64}" dt="2024-06-24T17:15:23.245" v="889" actId="14100"/>
          <ac:spMkLst>
            <pc:docMk/>
            <pc:sldMk cId="2293501683" sldId="527"/>
            <ac:spMk id="4" creationId="{3937E03E-FF2A-4C1C-87BF-71A362C7510A}"/>
          </ac:spMkLst>
        </pc:spChg>
      </pc:sldChg>
      <pc:sldChg chg="modSp">
        <pc:chgData name="Dale, Ismail" userId="af985239-6e60-43f2-b1ee-4ab77fc94c1e" providerId="ADAL" clId="{F9C601FB-3FBB-497C-9E5B-1C5921FB6F64}" dt="2024-06-24T13:19:27.321" v="311"/>
        <pc:sldMkLst>
          <pc:docMk/>
          <pc:sldMk cId="297350705" sldId="528"/>
        </pc:sldMkLst>
        <pc:spChg chg="ord">
          <ac:chgData name="Dale, Ismail" userId="af985239-6e60-43f2-b1ee-4ab77fc94c1e" providerId="ADAL" clId="{F9C601FB-3FBB-497C-9E5B-1C5921FB6F64}" dt="2024-06-24T13:19:27.321" v="311"/>
          <ac:spMkLst>
            <pc:docMk/>
            <pc:sldMk cId="297350705" sldId="528"/>
            <ac:spMk id="2" creationId="{E863DE06-4505-4A4E-B11C-1ED4CB3E1C0B}"/>
          </ac:spMkLst>
        </pc:spChg>
      </pc:sldChg>
      <pc:sldChg chg="modSp">
        <pc:chgData name="Dale, Ismail" userId="af985239-6e60-43f2-b1ee-4ab77fc94c1e" providerId="ADAL" clId="{F9C601FB-3FBB-497C-9E5B-1C5921FB6F64}" dt="2024-06-24T13:19:50.285" v="314"/>
        <pc:sldMkLst>
          <pc:docMk/>
          <pc:sldMk cId="1879958801" sldId="532"/>
        </pc:sldMkLst>
        <pc:spChg chg="ord">
          <ac:chgData name="Dale, Ismail" userId="af985239-6e60-43f2-b1ee-4ab77fc94c1e" providerId="ADAL" clId="{F9C601FB-3FBB-497C-9E5B-1C5921FB6F64}" dt="2024-06-24T13:19:46.533" v="313"/>
          <ac:spMkLst>
            <pc:docMk/>
            <pc:sldMk cId="1879958801" sldId="532"/>
            <ac:spMk id="2" creationId="{FE5F4F18-2CA4-490E-8874-48DB6495F04E}"/>
          </ac:spMkLst>
        </pc:spChg>
        <pc:spChg chg="ord">
          <ac:chgData name="Dale, Ismail" userId="af985239-6e60-43f2-b1ee-4ab77fc94c1e" providerId="ADAL" clId="{F9C601FB-3FBB-497C-9E5B-1C5921FB6F64}" dt="2024-06-24T13:19:50.285" v="314"/>
          <ac:spMkLst>
            <pc:docMk/>
            <pc:sldMk cId="1879958801" sldId="532"/>
            <ac:spMk id="3" creationId="{B697F7F4-DB1A-4F36-985E-AFCF4A9FA239}"/>
          </ac:spMkLst>
        </pc:spChg>
      </pc:sldChg>
      <pc:sldChg chg="modSp">
        <pc:chgData name="Dale, Ismail" userId="af985239-6e60-43f2-b1ee-4ab77fc94c1e" providerId="ADAL" clId="{F9C601FB-3FBB-497C-9E5B-1C5921FB6F64}" dt="2024-06-24T13:20:02.283" v="317"/>
        <pc:sldMkLst>
          <pc:docMk/>
          <pc:sldMk cId="2030975972" sldId="533"/>
        </pc:sldMkLst>
        <pc:spChg chg="ord">
          <ac:chgData name="Dale, Ismail" userId="af985239-6e60-43f2-b1ee-4ab77fc94c1e" providerId="ADAL" clId="{F9C601FB-3FBB-497C-9E5B-1C5921FB6F64}" dt="2024-06-24T13:19:58.806" v="316"/>
          <ac:spMkLst>
            <pc:docMk/>
            <pc:sldMk cId="2030975972" sldId="533"/>
            <ac:spMk id="2" creationId="{A31068E5-4CBB-4228-ABA5-EB16B8060266}"/>
          </ac:spMkLst>
        </pc:spChg>
        <pc:spChg chg="ord">
          <ac:chgData name="Dale, Ismail" userId="af985239-6e60-43f2-b1ee-4ab77fc94c1e" providerId="ADAL" clId="{F9C601FB-3FBB-497C-9E5B-1C5921FB6F64}" dt="2024-06-24T13:20:02.283" v="317"/>
          <ac:spMkLst>
            <pc:docMk/>
            <pc:sldMk cId="2030975972" sldId="533"/>
            <ac:spMk id="3" creationId="{16B8070A-7319-4FD2-87A9-92C8D2096F7E}"/>
          </ac:spMkLst>
        </pc:spChg>
      </pc:sldChg>
      <pc:sldChg chg="modSp">
        <pc:chgData name="Dale, Ismail" userId="af985239-6e60-43f2-b1ee-4ab77fc94c1e" providerId="ADAL" clId="{F9C601FB-3FBB-497C-9E5B-1C5921FB6F64}" dt="2024-06-24T13:20:13.268" v="320"/>
        <pc:sldMkLst>
          <pc:docMk/>
          <pc:sldMk cId="1077831753" sldId="534"/>
        </pc:sldMkLst>
        <pc:spChg chg="ord">
          <ac:chgData name="Dale, Ismail" userId="af985239-6e60-43f2-b1ee-4ab77fc94c1e" providerId="ADAL" clId="{F9C601FB-3FBB-497C-9E5B-1C5921FB6F64}" dt="2024-06-24T13:20:08.938" v="319"/>
          <ac:spMkLst>
            <pc:docMk/>
            <pc:sldMk cId="1077831753" sldId="534"/>
            <ac:spMk id="2" creationId="{A309B5FE-D3D3-45E6-95B0-4CF59778F416}"/>
          </ac:spMkLst>
        </pc:spChg>
        <pc:spChg chg="ord">
          <ac:chgData name="Dale, Ismail" userId="af985239-6e60-43f2-b1ee-4ab77fc94c1e" providerId="ADAL" clId="{F9C601FB-3FBB-497C-9E5B-1C5921FB6F64}" dt="2024-06-24T13:20:13.268" v="320"/>
          <ac:spMkLst>
            <pc:docMk/>
            <pc:sldMk cId="1077831753" sldId="534"/>
            <ac:spMk id="3" creationId="{199B042D-9A24-4848-AF8E-97D778139201}"/>
          </ac:spMkLst>
        </pc:spChg>
      </pc:sldChg>
      <pc:sldChg chg="modSp">
        <pc:chgData name="Dale, Ismail" userId="af985239-6e60-43f2-b1ee-4ab77fc94c1e" providerId="ADAL" clId="{F9C601FB-3FBB-497C-9E5B-1C5921FB6F64}" dt="2024-06-24T13:20:22.671" v="323"/>
        <pc:sldMkLst>
          <pc:docMk/>
          <pc:sldMk cId="3525217001" sldId="535"/>
        </pc:sldMkLst>
        <pc:spChg chg="ord">
          <ac:chgData name="Dale, Ismail" userId="af985239-6e60-43f2-b1ee-4ab77fc94c1e" providerId="ADAL" clId="{F9C601FB-3FBB-497C-9E5B-1C5921FB6F64}" dt="2024-06-24T13:20:19.310" v="322"/>
          <ac:spMkLst>
            <pc:docMk/>
            <pc:sldMk cId="3525217001" sldId="535"/>
            <ac:spMk id="2" creationId="{9D633043-D04C-4748-B97C-49AF0E158AF0}"/>
          </ac:spMkLst>
        </pc:spChg>
        <pc:spChg chg="ord">
          <ac:chgData name="Dale, Ismail" userId="af985239-6e60-43f2-b1ee-4ab77fc94c1e" providerId="ADAL" clId="{F9C601FB-3FBB-497C-9E5B-1C5921FB6F64}" dt="2024-06-24T13:20:22.671" v="323"/>
          <ac:spMkLst>
            <pc:docMk/>
            <pc:sldMk cId="3525217001" sldId="535"/>
            <ac:spMk id="3" creationId="{4933AB27-49FE-432C-9C41-3A0B5302C3A4}"/>
          </ac:spMkLst>
        </pc:spChg>
      </pc:sldChg>
      <pc:sldChg chg="modSp">
        <pc:chgData name="Dale, Ismail" userId="af985239-6e60-43f2-b1ee-4ab77fc94c1e" providerId="ADAL" clId="{F9C601FB-3FBB-497C-9E5B-1C5921FB6F64}" dt="2024-06-24T13:20:33.664" v="326"/>
        <pc:sldMkLst>
          <pc:docMk/>
          <pc:sldMk cId="2027593758" sldId="536"/>
        </pc:sldMkLst>
        <pc:spChg chg="ord">
          <ac:chgData name="Dale, Ismail" userId="af985239-6e60-43f2-b1ee-4ab77fc94c1e" providerId="ADAL" clId="{F9C601FB-3FBB-497C-9E5B-1C5921FB6F64}" dt="2024-06-24T13:20:30.101" v="325"/>
          <ac:spMkLst>
            <pc:docMk/>
            <pc:sldMk cId="2027593758" sldId="536"/>
            <ac:spMk id="2" creationId="{92D2CEA4-B796-4A2A-9712-D2233FCDADF7}"/>
          </ac:spMkLst>
        </pc:spChg>
        <pc:spChg chg="ord">
          <ac:chgData name="Dale, Ismail" userId="af985239-6e60-43f2-b1ee-4ab77fc94c1e" providerId="ADAL" clId="{F9C601FB-3FBB-497C-9E5B-1C5921FB6F64}" dt="2024-06-24T13:20:33.664" v="326"/>
          <ac:spMkLst>
            <pc:docMk/>
            <pc:sldMk cId="2027593758" sldId="536"/>
            <ac:spMk id="3" creationId="{59D73992-AC97-49F4-8261-5D5787E51A66}"/>
          </ac:spMkLst>
        </pc:spChg>
      </pc:sldChg>
      <pc:sldChg chg="modSp">
        <pc:chgData name="Dale, Ismail" userId="af985239-6e60-43f2-b1ee-4ab77fc94c1e" providerId="ADAL" clId="{F9C601FB-3FBB-497C-9E5B-1C5921FB6F64}" dt="2024-06-24T13:20:53.046" v="329"/>
        <pc:sldMkLst>
          <pc:docMk/>
          <pc:sldMk cId="1085018888" sldId="537"/>
        </pc:sldMkLst>
        <pc:spChg chg="ord">
          <ac:chgData name="Dale, Ismail" userId="af985239-6e60-43f2-b1ee-4ab77fc94c1e" providerId="ADAL" clId="{F9C601FB-3FBB-497C-9E5B-1C5921FB6F64}" dt="2024-06-24T13:20:50.161" v="328"/>
          <ac:spMkLst>
            <pc:docMk/>
            <pc:sldMk cId="1085018888" sldId="537"/>
            <ac:spMk id="2" creationId="{DD69D037-269C-45FC-A6F4-9E95D42B02BF}"/>
          </ac:spMkLst>
        </pc:spChg>
        <pc:spChg chg="ord">
          <ac:chgData name="Dale, Ismail" userId="af985239-6e60-43f2-b1ee-4ab77fc94c1e" providerId="ADAL" clId="{F9C601FB-3FBB-497C-9E5B-1C5921FB6F64}" dt="2024-06-24T13:20:53.046" v="329"/>
          <ac:spMkLst>
            <pc:docMk/>
            <pc:sldMk cId="1085018888" sldId="537"/>
            <ac:spMk id="3" creationId="{D428C94A-6B0C-4E87-8793-585F5214F35D}"/>
          </ac:spMkLst>
        </pc:spChg>
      </pc:sldChg>
      <pc:sldChg chg="modSp">
        <pc:chgData name="Dale, Ismail" userId="af985239-6e60-43f2-b1ee-4ab77fc94c1e" providerId="ADAL" clId="{F9C601FB-3FBB-497C-9E5B-1C5921FB6F64}" dt="2024-06-24T13:21:04.044" v="332"/>
        <pc:sldMkLst>
          <pc:docMk/>
          <pc:sldMk cId="1327732341" sldId="538"/>
        </pc:sldMkLst>
        <pc:spChg chg="ord">
          <ac:chgData name="Dale, Ismail" userId="af985239-6e60-43f2-b1ee-4ab77fc94c1e" providerId="ADAL" clId="{F9C601FB-3FBB-497C-9E5B-1C5921FB6F64}" dt="2024-06-24T13:21:00.939" v="331"/>
          <ac:spMkLst>
            <pc:docMk/>
            <pc:sldMk cId="1327732341" sldId="538"/>
            <ac:spMk id="2" creationId="{0B463717-D042-4B3F-A370-17EBF83DEBE1}"/>
          </ac:spMkLst>
        </pc:spChg>
        <pc:spChg chg="ord">
          <ac:chgData name="Dale, Ismail" userId="af985239-6e60-43f2-b1ee-4ab77fc94c1e" providerId="ADAL" clId="{F9C601FB-3FBB-497C-9E5B-1C5921FB6F64}" dt="2024-06-24T13:21:04.044" v="332"/>
          <ac:spMkLst>
            <pc:docMk/>
            <pc:sldMk cId="1327732341" sldId="538"/>
            <ac:spMk id="3" creationId="{94066F2C-E783-444C-86B0-3090C8F02EEE}"/>
          </ac:spMkLst>
        </pc:spChg>
      </pc:sldChg>
      <pc:sldChg chg="modSp">
        <pc:chgData name="Dale, Ismail" userId="af985239-6e60-43f2-b1ee-4ab77fc94c1e" providerId="ADAL" clId="{F9C601FB-3FBB-497C-9E5B-1C5921FB6F64}" dt="2024-06-24T13:21:11.251" v="335"/>
        <pc:sldMkLst>
          <pc:docMk/>
          <pc:sldMk cId="1200668371" sldId="539"/>
        </pc:sldMkLst>
        <pc:spChg chg="ord">
          <ac:chgData name="Dale, Ismail" userId="af985239-6e60-43f2-b1ee-4ab77fc94c1e" providerId="ADAL" clId="{F9C601FB-3FBB-497C-9E5B-1C5921FB6F64}" dt="2024-06-24T13:21:08.565" v="334"/>
          <ac:spMkLst>
            <pc:docMk/>
            <pc:sldMk cId="1200668371" sldId="539"/>
            <ac:spMk id="2" creationId="{EB5D0EFE-F3DF-4069-81CF-AC1B6F0954D9}"/>
          </ac:spMkLst>
        </pc:spChg>
        <pc:spChg chg="ord">
          <ac:chgData name="Dale, Ismail" userId="af985239-6e60-43f2-b1ee-4ab77fc94c1e" providerId="ADAL" clId="{F9C601FB-3FBB-497C-9E5B-1C5921FB6F64}" dt="2024-06-24T13:21:11.251" v="335"/>
          <ac:spMkLst>
            <pc:docMk/>
            <pc:sldMk cId="1200668371" sldId="539"/>
            <ac:spMk id="3" creationId="{F02931F5-F34B-498C-9A7B-389AE580AD24}"/>
          </ac:spMkLst>
        </pc:spChg>
      </pc:sldChg>
      <pc:sldChg chg="modSp">
        <pc:chgData name="Dale, Ismail" userId="af985239-6e60-43f2-b1ee-4ab77fc94c1e" providerId="ADAL" clId="{F9C601FB-3FBB-497C-9E5B-1C5921FB6F64}" dt="2024-06-24T13:21:22.566" v="338"/>
        <pc:sldMkLst>
          <pc:docMk/>
          <pc:sldMk cId="204292982" sldId="540"/>
        </pc:sldMkLst>
        <pc:spChg chg="ord">
          <ac:chgData name="Dale, Ismail" userId="af985239-6e60-43f2-b1ee-4ab77fc94c1e" providerId="ADAL" clId="{F9C601FB-3FBB-497C-9E5B-1C5921FB6F64}" dt="2024-06-24T13:21:17.984" v="337"/>
          <ac:spMkLst>
            <pc:docMk/>
            <pc:sldMk cId="204292982" sldId="540"/>
            <ac:spMk id="2" creationId="{72D287CA-BECF-4DE4-B988-1BC9FCC27B89}"/>
          </ac:spMkLst>
        </pc:spChg>
        <pc:spChg chg="ord">
          <ac:chgData name="Dale, Ismail" userId="af985239-6e60-43f2-b1ee-4ab77fc94c1e" providerId="ADAL" clId="{F9C601FB-3FBB-497C-9E5B-1C5921FB6F64}" dt="2024-06-24T13:21:22.566" v="338"/>
          <ac:spMkLst>
            <pc:docMk/>
            <pc:sldMk cId="204292982" sldId="540"/>
            <ac:spMk id="3" creationId="{B853A31F-060E-4C80-8D7E-2321E3AAABFD}"/>
          </ac:spMkLst>
        </pc:spChg>
      </pc:sldChg>
      <pc:sldChg chg="modSp">
        <pc:chgData name="Dale, Ismail" userId="af985239-6e60-43f2-b1ee-4ab77fc94c1e" providerId="ADAL" clId="{F9C601FB-3FBB-497C-9E5B-1C5921FB6F64}" dt="2024-06-24T13:21:31.940" v="341"/>
        <pc:sldMkLst>
          <pc:docMk/>
          <pc:sldMk cId="2487597562" sldId="541"/>
        </pc:sldMkLst>
        <pc:spChg chg="ord">
          <ac:chgData name="Dale, Ismail" userId="af985239-6e60-43f2-b1ee-4ab77fc94c1e" providerId="ADAL" clId="{F9C601FB-3FBB-497C-9E5B-1C5921FB6F64}" dt="2024-06-24T13:21:29.079" v="340"/>
          <ac:spMkLst>
            <pc:docMk/>
            <pc:sldMk cId="2487597562" sldId="541"/>
            <ac:spMk id="2" creationId="{46FE8C25-7778-42FE-B9EB-BE7DF75F7CA0}"/>
          </ac:spMkLst>
        </pc:spChg>
        <pc:spChg chg="ord">
          <ac:chgData name="Dale, Ismail" userId="af985239-6e60-43f2-b1ee-4ab77fc94c1e" providerId="ADAL" clId="{F9C601FB-3FBB-497C-9E5B-1C5921FB6F64}" dt="2024-06-24T13:21:31.940" v="341"/>
          <ac:spMkLst>
            <pc:docMk/>
            <pc:sldMk cId="2487597562" sldId="541"/>
            <ac:spMk id="3" creationId="{B4242E14-2033-4CC4-AF73-868119872103}"/>
          </ac:spMkLst>
        </pc:spChg>
      </pc:sldChg>
      <pc:sldChg chg="modSp">
        <pc:chgData name="Dale, Ismail" userId="af985239-6e60-43f2-b1ee-4ab77fc94c1e" providerId="ADAL" clId="{F9C601FB-3FBB-497C-9E5B-1C5921FB6F64}" dt="2024-06-24T13:21:43.790" v="344"/>
        <pc:sldMkLst>
          <pc:docMk/>
          <pc:sldMk cId="298234467" sldId="542"/>
        </pc:sldMkLst>
        <pc:spChg chg="ord">
          <ac:chgData name="Dale, Ismail" userId="af985239-6e60-43f2-b1ee-4ab77fc94c1e" providerId="ADAL" clId="{F9C601FB-3FBB-497C-9E5B-1C5921FB6F64}" dt="2024-06-24T13:21:37.769" v="343"/>
          <ac:spMkLst>
            <pc:docMk/>
            <pc:sldMk cId="298234467" sldId="542"/>
            <ac:spMk id="2" creationId="{AC4A0808-13AA-4D82-B116-33DA738E9FD8}"/>
          </ac:spMkLst>
        </pc:spChg>
        <pc:spChg chg="ord">
          <ac:chgData name="Dale, Ismail" userId="af985239-6e60-43f2-b1ee-4ab77fc94c1e" providerId="ADAL" clId="{F9C601FB-3FBB-497C-9E5B-1C5921FB6F64}" dt="2024-06-24T13:21:43.790" v="344"/>
          <ac:spMkLst>
            <pc:docMk/>
            <pc:sldMk cId="298234467" sldId="542"/>
            <ac:spMk id="3" creationId="{F567CE29-03CD-4119-AC81-E9DFDA71349D}"/>
          </ac:spMkLst>
        </pc:spChg>
      </pc:sldChg>
      <pc:sldChg chg="modSp">
        <pc:chgData name="Dale, Ismail" userId="af985239-6e60-43f2-b1ee-4ab77fc94c1e" providerId="ADAL" clId="{F9C601FB-3FBB-497C-9E5B-1C5921FB6F64}" dt="2024-06-24T13:30:03.711" v="418" actId="14100"/>
        <pc:sldMkLst>
          <pc:docMk/>
          <pc:sldMk cId="3460231968" sldId="543"/>
        </pc:sldMkLst>
        <pc:picChg chg="mod">
          <ac:chgData name="Dale, Ismail" userId="af985239-6e60-43f2-b1ee-4ab77fc94c1e" providerId="ADAL" clId="{F9C601FB-3FBB-497C-9E5B-1C5921FB6F64}" dt="2024-06-24T13:30:03.711" v="418" actId="14100"/>
          <ac:picMkLst>
            <pc:docMk/>
            <pc:sldMk cId="3460231968" sldId="543"/>
            <ac:picMk id="4" creationId="{F7D2D677-F983-4907-ACDB-880B917CA77E}"/>
          </ac:picMkLst>
        </pc:picChg>
      </pc:sldChg>
      <pc:sldChg chg="del">
        <pc:chgData name="Dale, Ismail" userId="af985239-6e60-43f2-b1ee-4ab77fc94c1e" providerId="ADAL" clId="{F9C601FB-3FBB-497C-9E5B-1C5921FB6F64}" dt="2024-06-24T11:16:11.773" v="70" actId="2696"/>
        <pc:sldMkLst>
          <pc:docMk/>
          <pc:sldMk cId="2401875636" sldId="544"/>
        </pc:sldMkLst>
      </pc:sldChg>
      <pc:sldChg chg="modSp add del">
        <pc:chgData name="Dale, Ismail" userId="af985239-6e60-43f2-b1ee-4ab77fc94c1e" providerId="ADAL" clId="{F9C601FB-3FBB-497C-9E5B-1C5921FB6F64}" dt="2024-06-24T13:27:32.705" v="366"/>
        <pc:sldMkLst>
          <pc:docMk/>
          <pc:sldMk cId="492496014" sldId="545"/>
        </pc:sldMkLst>
        <pc:spChg chg="ord">
          <ac:chgData name="Dale, Ismail" userId="af985239-6e60-43f2-b1ee-4ab77fc94c1e" providerId="ADAL" clId="{F9C601FB-3FBB-497C-9E5B-1C5921FB6F64}" dt="2024-06-24T13:27:20.351" v="363"/>
          <ac:spMkLst>
            <pc:docMk/>
            <pc:sldMk cId="492496014" sldId="545"/>
            <ac:spMk id="2" creationId="{E1AE7C27-D74A-4D45-814B-B0B29B3D9B46}"/>
          </ac:spMkLst>
        </pc:spChg>
        <pc:spChg chg="ord">
          <ac:chgData name="Dale, Ismail" userId="af985239-6e60-43f2-b1ee-4ab77fc94c1e" providerId="ADAL" clId="{F9C601FB-3FBB-497C-9E5B-1C5921FB6F64}" dt="2024-06-24T13:27:27.509" v="365"/>
          <ac:spMkLst>
            <pc:docMk/>
            <pc:sldMk cId="492496014" sldId="545"/>
            <ac:spMk id="3" creationId="{1D286258-7A22-4825-9E1D-D33B35DD7164}"/>
          </ac:spMkLst>
        </pc:spChg>
        <pc:picChg chg="ord">
          <ac:chgData name="Dale, Ismail" userId="af985239-6e60-43f2-b1ee-4ab77fc94c1e" providerId="ADAL" clId="{F9C601FB-3FBB-497C-9E5B-1C5921FB6F64}" dt="2024-06-24T13:27:32.705" v="366"/>
          <ac:picMkLst>
            <pc:docMk/>
            <pc:sldMk cId="492496014" sldId="545"/>
            <ac:picMk id="5" creationId="{1B982504-DA0A-4FBF-8651-44F0BA3A68B2}"/>
          </ac:picMkLst>
        </pc:picChg>
      </pc:sldChg>
      <pc:sldChg chg="modSp">
        <pc:chgData name="Dale, Ismail" userId="af985239-6e60-43f2-b1ee-4ab77fc94c1e" providerId="ADAL" clId="{F9C601FB-3FBB-497C-9E5B-1C5921FB6F64}" dt="2024-07-01T14:33:01.637" v="1613" actId="20577"/>
        <pc:sldMkLst>
          <pc:docMk/>
          <pc:sldMk cId="313862247" sldId="546"/>
        </pc:sldMkLst>
        <pc:spChg chg="mod ord">
          <ac:chgData name="Dale, Ismail" userId="af985239-6e60-43f2-b1ee-4ab77fc94c1e" providerId="ADAL" clId="{F9C601FB-3FBB-497C-9E5B-1C5921FB6F64}" dt="2024-06-24T11:32:49.777" v="221"/>
          <ac:spMkLst>
            <pc:docMk/>
            <pc:sldMk cId="313862247" sldId="546"/>
            <ac:spMk id="2" creationId="{66CC0122-AC25-AFA9-E776-FF763392BB2B}"/>
          </ac:spMkLst>
        </pc:spChg>
        <pc:spChg chg="mod ord">
          <ac:chgData name="Dale, Ismail" userId="af985239-6e60-43f2-b1ee-4ab77fc94c1e" providerId="ADAL" clId="{F9C601FB-3FBB-497C-9E5B-1C5921FB6F64}" dt="2024-07-01T14:33:01.637" v="1613" actId="20577"/>
          <ac:spMkLst>
            <pc:docMk/>
            <pc:sldMk cId="313862247" sldId="546"/>
            <ac:spMk id="3" creationId="{6AC606F2-820E-96A9-778C-54F17A0765AD}"/>
          </ac:spMkLst>
        </pc:spChg>
      </pc:sldChg>
      <pc:sldChg chg="modSp del">
        <pc:chgData name="Dale, Ismail" userId="af985239-6e60-43f2-b1ee-4ab77fc94c1e" providerId="ADAL" clId="{F9C601FB-3FBB-497C-9E5B-1C5921FB6F64}" dt="2024-06-24T17:16:12.261" v="890" actId="2696"/>
        <pc:sldMkLst>
          <pc:docMk/>
          <pc:sldMk cId="2190534676" sldId="548"/>
        </pc:sldMkLst>
        <pc:spChg chg="ord">
          <ac:chgData name="Dale, Ismail" userId="af985239-6e60-43f2-b1ee-4ab77fc94c1e" providerId="ADAL" clId="{F9C601FB-3FBB-497C-9E5B-1C5921FB6F64}" dt="2024-06-24T13:22:41.474" v="351"/>
          <ac:spMkLst>
            <pc:docMk/>
            <pc:sldMk cId="2190534676" sldId="548"/>
            <ac:spMk id="2" creationId="{5CEE760D-F4E3-40A3-9192-848ABC68ED54}"/>
          </ac:spMkLst>
        </pc:spChg>
      </pc:sldChg>
      <pc:sldChg chg="modSp modNotesTx">
        <pc:chgData name="Dale, Ismail" userId="af985239-6e60-43f2-b1ee-4ab77fc94c1e" providerId="ADAL" clId="{F9C601FB-3FBB-497C-9E5B-1C5921FB6F64}" dt="2024-06-24T13:42:52.779" v="677" actId="20577"/>
        <pc:sldMkLst>
          <pc:docMk/>
          <pc:sldMk cId="2860143290" sldId="551"/>
        </pc:sldMkLst>
        <pc:spChg chg="mod">
          <ac:chgData name="Dale, Ismail" userId="af985239-6e60-43f2-b1ee-4ab77fc94c1e" providerId="ADAL" clId="{F9C601FB-3FBB-497C-9E5B-1C5921FB6F64}" dt="2024-06-24T11:38:39.502" v="271" actId="1076"/>
          <ac:spMkLst>
            <pc:docMk/>
            <pc:sldMk cId="2860143290" sldId="551"/>
            <ac:spMk id="2" creationId="{D3C3EB73-B8A0-481A-8B43-BF46E3F3C881}"/>
          </ac:spMkLst>
        </pc:spChg>
        <pc:picChg chg="ord">
          <ac:chgData name="Dale, Ismail" userId="af985239-6e60-43f2-b1ee-4ab77fc94c1e" providerId="ADAL" clId="{F9C601FB-3FBB-497C-9E5B-1C5921FB6F64}" dt="2024-06-24T11:38:45.578" v="272"/>
          <ac:picMkLst>
            <pc:docMk/>
            <pc:sldMk cId="2860143290" sldId="551"/>
            <ac:picMk id="7" creationId="{22AD66B2-3340-CDF6-BB90-9C2E2F8D1E49}"/>
          </ac:picMkLst>
        </pc:picChg>
      </pc:sldChg>
      <pc:sldChg chg="modSp">
        <pc:chgData name="Dale, Ismail" userId="af985239-6e60-43f2-b1ee-4ab77fc94c1e" providerId="ADAL" clId="{F9C601FB-3FBB-497C-9E5B-1C5921FB6F64}" dt="2024-06-24T13:22:46.159" v="352"/>
        <pc:sldMkLst>
          <pc:docMk/>
          <pc:sldMk cId="3715775511" sldId="552"/>
        </pc:sldMkLst>
        <pc:spChg chg="ord">
          <ac:chgData name="Dale, Ismail" userId="af985239-6e60-43f2-b1ee-4ab77fc94c1e" providerId="ADAL" clId="{F9C601FB-3FBB-497C-9E5B-1C5921FB6F64}" dt="2024-06-24T13:22:46.159" v="352"/>
          <ac:spMkLst>
            <pc:docMk/>
            <pc:sldMk cId="3715775511" sldId="552"/>
            <ac:spMk id="2" creationId="{E863DE06-4505-4A4E-B11C-1ED4CB3E1C0B}"/>
          </ac:spMkLst>
        </pc:spChg>
      </pc:sldChg>
      <pc:sldChg chg="del">
        <pc:chgData name="Dale, Ismail" userId="af985239-6e60-43f2-b1ee-4ab77fc94c1e" providerId="ADAL" clId="{F9C601FB-3FBB-497C-9E5B-1C5921FB6F64}" dt="2024-06-24T11:16:05.790" v="69" actId="2696"/>
        <pc:sldMkLst>
          <pc:docMk/>
          <pc:sldMk cId="3080568404" sldId="553"/>
        </pc:sldMkLst>
      </pc:sldChg>
      <pc:sldChg chg="modSp del">
        <pc:chgData name="Dale, Ismail" userId="af985239-6e60-43f2-b1ee-4ab77fc94c1e" providerId="ADAL" clId="{F9C601FB-3FBB-497C-9E5B-1C5921FB6F64}" dt="2024-06-24T13:33:07.415" v="420" actId="2696"/>
        <pc:sldMkLst>
          <pc:docMk/>
          <pc:sldMk cId="3164385126" sldId="554"/>
        </pc:sldMkLst>
        <pc:spChg chg="ord">
          <ac:chgData name="Dale, Ismail" userId="af985239-6e60-43f2-b1ee-4ab77fc94c1e" providerId="ADAL" clId="{F9C601FB-3FBB-497C-9E5B-1C5921FB6F64}" dt="2024-06-24T13:27:41.056" v="369"/>
          <ac:spMkLst>
            <pc:docMk/>
            <pc:sldMk cId="3164385126" sldId="554"/>
            <ac:spMk id="2" creationId="{E1AE7C27-D74A-4D45-814B-B0B29B3D9B46}"/>
          </ac:spMkLst>
        </pc:spChg>
        <pc:spChg chg="ord">
          <ac:chgData name="Dale, Ismail" userId="af985239-6e60-43f2-b1ee-4ab77fc94c1e" providerId="ADAL" clId="{F9C601FB-3FBB-497C-9E5B-1C5921FB6F64}" dt="2024-06-24T13:27:44.857" v="371"/>
          <ac:spMkLst>
            <pc:docMk/>
            <pc:sldMk cId="3164385126" sldId="554"/>
            <ac:spMk id="3" creationId="{1D286258-7A22-4825-9E1D-D33B35DD7164}"/>
          </ac:spMkLst>
        </pc:spChg>
        <pc:picChg chg="ord">
          <ac:chgData name="Dale, Ismail" userId="af985239-6e60-43f2-b1ee-4ab77fc94c1e" providerId="ADAL" clId="{F9C601FB-3FBB-497C-9E5B-1C5921FB6F64}" dt="2024-06-24T13:27:48.819" v="372"/>
          <ac:picMkLst>
            <pc:docMk/>
            <pc:sldMk cId="3164385126" sldId="554"/>
            <ac:picMk id="5" creationId="{1B982504-DA0A-4FBF-8651-44F0BA3A68B2}"/>
          </ac:picMkLst>
        </pc:picChg>
      </pc:sldChg>
      <pc:sldChg chg="modSp modNotesTx">
        <pc:chgData name="Dale, Ismail" userId="af985239-6e60-43f2-b1ee-4ab77fc94c1e" providerId="ADAL" clId="{F9C601FB-3FBB-497C-9E5B-1C5921FB6F64}" dt="2024-07-01T14:33:47.028" v="1617" actId="20577"/>
        <pc:sldMkLst>
          <pc:docMk/>
          <pc:sldMk cId="198949446" sldId="560"/>
        </pc:sldMkLst>
        <pc:spChg chg="ord">
          <ac:chgData name="Dale, Ismail" userId="af985239-6e60-43f2-b1ee-4ab77fc94c1e" providerId="ADAL" clId="{F9C601FB-3FBB-497C-9E5B-1C5921FB6F64}" dt="2024-06-24T13:27:56.502" v="380"/>
          <ac:spMkLst>
            <pc:docMk/>
            <pc:sldMk cId="198949446" sldId="560"/>
            <ac:spMk id="2" creationId="{DC2480F4-F9BD-45EE-9E6C-1C1327F9F735}"/>
          </ac:spMkLst>
        </pc:spChg>
        <pc:spChg chg="mod ord">
          <ac:chgData name="Dale, Ismail" userId="af985239-6e60-43f2-b1ee-4ab77fc94c1e" providerId="ADAL" clId="{F9C601FB-3FBB-497C-9E5B-1C5921FB6F64}" dt="2024-07-01T14:33:47.028" v="1617" actId="20577"/>
          <ac:spMkLst>
            <pc:docMk/>
            <pc:sldMk cId="198949446" sldId="560"/>
            <ac:spMk id="8" creationId="{BB767BC9-AED8-47DC-8895-FCEC64B41163}"/>
          </ac:spMkLst>
        </pc:spChg>
        <pc:grpChg chg="ord">
          <ac:chgData name="Dale, Ismail" userId="af985239-6e60-43f2-b1ee-4ab77fc94c1e" providerId="ADAL" clId="{F9C601FB-3FBB-497C-9E5B-1C5921FB6F64}" dt="2024-06-24T13:28:17.916" v="392"/>
          <ac:grpSpMkLst>
            <pc:docMk/>
            <pc:sldMk cId="198949446" sldId="560"/>
            <ac:grpSpMk id="4" creationId="{0389151A-1D5C-4000-A9E0-86898238BFB5}"/>
          </ac:grpSpMkLst>
        </pc:grpChg>
      </pc:sldChg>
      <pc:sldChg chg="modSp">
        <pc:chgData name="Dale, Ismail" userId="af985239-6e60-43f2-b1ee-4ab77fc94c1e" providerId="ADAL" clId="{F9C601FB-3FBB-497C-9E5B-1C5921FB6F64}" dt="2024-06-24T13:28:40.055" v="401"/>
        <pc:sldMkLst>
          <pc:docMk/>
          <pc:sldMk cId="756337711" sldId="561"/>
        </pc:sldMkLst>
        <pc:spChg chg="ord">
          <ac:chgData name="Dale, Ismail" userId="af985239-6e60-43f2-b1ee-4ab77fc94c1e" providerId="ADAL" clId="{F9C601FB-3FBB-497C-9E5B-1C5921FB6F64}" dt="2024-06-24T13:28:33.171" v="396"/>
          <ac:spMkLst>
            <pc:docMk/>
            <pc:sldMk cId="756337711" sldId="561"/>
            <ac:spMk id="2" creationId="{2647502A-A5C2-496B-ABF2-ADE1BA50893B}"/>
          </ac:spMkLst>
        </pc:spChg>
        <pc:spChg chg="ord">
          <ac:chgData name="Dale, Ismail" userId="af985239-6e60-43f2-b1ee-4ab77fc94c1e" providerId="ADAL" clId="{F9C601FB-3FBB-497C-9E5B-1C5921FB6F64}" dt="2024-06-24T13:28:37.272" v="399"/>
          <ac:spMkLst>
            <pc:docMk/>
            <pc:sldMk cId="756337711" sldId="561"/>
            <ac:spMk id="3" creationId="{9A778250-0A51-4104-8449-53E24BFF243A}"/>
          </ac:spMkLst>
        </pc:spChg>
        <pc:spChg chg="ord">
          <ac:chgData name="Dale, Ismail" userId="af985239-6e60-43f2-b1ee-4ab77fc94c1e" providerId="ADAL" clId="{F9C601FB-3FBB-497C-9E5B-1C5921FB6F64}" dt="2024-06-24T13:28:40.055" v="401"/>
          <ac:spMkLst>
            <pc:docMk/>
            <pc:sldMk cId="756337711" sldId="561"/>
            <ac:spMk id="4" creationId="{A8D80346-0210-4344-8E7B-1E24FA46BF7D}"/>
          </ac:spMkLst>
        </pc:spChg>
      </pc:sldChg>
      <pc:sldChg chg="modSp">
        <pc:chgData name="Dale, Ismail" userId="af985239-6e60-43f2-b1ee-4ab77fc94c1e" providerId="ADAL" clId="{F9C601FB-3FBB-497C-9E5B-1C5921FB6F64}" dt="2024-06-24T13:28:47.596" v="402"/>
        <pc:sldMkLst>
          <pc:docMk/>
          <pc:sldMk cId="559106619" sldId="562"/>
        </pc:sldMkLst>
        <pc:spChg chg="ord">
          <ac:chgData name="Dale, Ismail" userId="af985239-6e60-43f2-b1ee-4ab77fc94c1e" providerId="ADAL" clId="{F9C601FB-3FBB-497C-9E5B-1C5921FB6F64}" dt="2024-06-24T13:28:47.596" v="402"/>
          <ac:spMkLst>
            <pc:docMk/>
            <pc:sldMk cId="559106619" sldId="562"/>
            <ac:spMk id="2" creationId="{551D6A0F-ED69-4F05-8E77-1B64A808D27D}"/>
          </ac:spMkLst>
        </pc:spChg>
      </pc:sldChg>
      <pc:sldChg chg="modSp">
        <pc:chgData name="Dale, Ismail" userId="af985239-6e60-43f2-b1ee-4ab77fc94c1e" providerId="ADAL" clId="{F9C601FB-3FBB-497C-9E5B-1C5921FB6F64}" dt="2024-07-01T11:57:32.761" v="1549" actId="20577"/>
        <pc:sldMkLst>
          <pc:docMk/>
          <pc:sldMk cId="1428866562" sldId="563"/>
        </pc:sldMkLst>
        <pc:spChg chg="ord">
          <ac:chgData name="Dale, Ismail" userId="af985239-6e60-43f2-b1ee-4ab77fc94c1e" providerId="ADAL" clId="{F9C601FB-3FBB-497C-9E5B-1C5921FB6F64}" dt="2024-06-24T13:28:53.571" v="406"/>
          <ac:spMkLst>
            <pc:docMk/>
            <pc:sldMk cId="1428866562" sldId="563"/>
            <ac:spMk id="2" creationId="{59167E6E-EA94-4C1A-9298-7702B23CB78A}"/>
          </ac:spMkLst>
        </pc:spChg>
        <pc:spChg chg="mod">
          <ac:chgData name="Dale, Ismail" userId="af985239-6e60-43f2-b1ee-4ab77fc94c1e" providerId="ADAL" clId="{F9C601FB-3FBB-497C-9E5B-1C5921FB6F64}" dt="2024-07-01T11:57:32.761" v="1549" actId="20577"/>
          <ac:spMkLst>
            <pc:docMk/>
            <pc:sldMk cId="1428866562" sldId="563"/>
            <ac:spMk id="8" creationId="{D02353B4-2190-4C7C-B630-EF4F414134B3}"/>
          </ac:spMkLst>
        </pc:spChg>
        <pc:spChg chg="ord">
          <ac:chgData name="Dale, Ismail" userId="af985239-6e60-43f2-b1ee-4ab77fc94c1e" providerId="ADAL" clId="{F9C601FB-3FBB-497C-9E5B-1C5921FB6F64}" dt="2024-06-24T13:29:03.838" v="408"/>
          <ac:spMkLst>
            <pc:docMk/>
            <pc:sldMk cId="1428866562" sldId="563"/>
            <ac:spMk id="9" creationId="{9BD0CF6E-54E2-4224-BFC7-C6A8EE9B2082}"/>
          </ac:spMkLst>
        </pc:spChg>
      </pc:sldChg>
      <pc:sldChg chg="modSp">
        <pc:chgData name="Dale, Ismail" userId="af985239-6e60-43f2-b1ee-4ab77fc94c1e" providerId="ADAL" clId="{F9C601FB-3FBB-497C-9E5B-1C5921FB6F64}" dt="2024-06-24T13:29:09.249" v="409"/>
        <pc:sldMkLst>
          <pc:docMk/>
          <pc:sldMk cId="3926865023" sldId="564"/>
        </pc:sldMkLst>
        <pc:spChg chg="ord">
          <ac:chgData name="Dale, Ismail" userId="af985239-6e60-43f2-b1ee-4ab77fc94c1e" providerId="ADAL" clId="{F9C601FB-3FBB-497C-9E5B-1C5921FB6F64}" dt="2024-06-24T13:29:09.249" v="409"/>
          <ac:spMkLst>
            <pc:docMk/>
            <pc:sldMk cId="3926865023" sldId="564"/>
            <ac:spMk id="2" creationId="{89B56740-19EC-4C19-9583-70757905A848}"/>
          </ac:spMkLst>
        </pc:spChg>
      </pc:sldChg>
      <pc:sldChg chg="modSp">
        <pc:chgData name="Dale, Ismail" userId="af985239-6e60-43f2-b1ee-4ab77fc94c1e" providerId="ADAL" clId="{F9C601FB-3FBB-497C-9E5B-1C5921FB6F64}" dt="2024-06-24T13:29:14.585" v="410"/>
        <pc:sldMkLst>
          <pc:docMk/>
          <pc:sldMk cId="1864239588" sldId="565"/>
        </pc:sldMkLst>
        <pc:spChg chg="ord">
          <ac:chgData name="Dale, Ismail" userId="af985239-6e60-43f2-b1ee-4ab77fc94c1e" providerId="ADAL" clId="{F9C601FB-3FBB-497C-9E5B-1C5921FB6F64}" dt="2024-06-24T13:29:14.585" v="410"/>
          <ac:spMkLst>
            <pc:docMk/>
            <pc:sldMk cId="1864239588" sldId="565"/>
            <ac:spMk id="2" creationId="{1ADB0A45-6E30-4927-8F33-758C84ACC63B}"/>
          </ac:spMkLst>
        </pc:spChg>
      </pc:sldChg>
      <pc:sldChg chg="modSp">
        <pc:chgData name="Dale, Ismail" userId="af985239-6e60-43f2-b1ee-4ab77fc94c1e" providerId="ADAL" clId="{F9C601FB-3FBB-497C-9E5B-1C5921FB6F64}" dt="2024-06-24T13:29:18.860" v="411"/>
        <pc:sldMkLst>
          <pc:docMk/>
          <pc:sldMk cId="3802641975" sldId="566"/>
        </pc:sldMkLst>
        <pc:spChg chg="ord">
          <ac:chgData name="Dale, Ismail" userId="af985239-6e60-43f2-b1ee-4ab77fc94c1e" providerId="ADAL" clId="{F9C601FB-3FBB-497C-9E5B-1C5921FB6F64}" dt="2024-06-24T13:29:18.860" v="411"/>
          <ac:spMkLst>
            <pc:docMk/>
            <pc:sldMk cId="3802641975" sldId="566"/>
            <ac:spMk id="2" creationId="{8CD2A6A6-4D95-407F-83F1-9DA0EB9D1395}"/>
          </ac:spMkLst>
        </pc:spChg>
      </pc:sldChg>
      <pc:sldChg chg="modSp">
        <pc:chgData name="Dale, Ismail" userId="af985239-6e60-43f2-b1ee-4ab77fc94c1e" providerId="ADAL" clId="{F9C601FB-3FBB-497C-9E5B-1C5921FB6F64}" dt="2024-06-24T13:29:24.690" v="412"/>
        <pc:sldMkLst>
          <pc:docMk/>
          <pc:sldMk cId="3412520504" sldId="567"/>
        </pc:sldMkLst>
        <pc:spChg chg="ord">
          <ac:chgData name="Dale, Ismail" userId="af985239-6e60-43f2-b1ee-4ab77fc94c1e" providerId="ADAL" clId="{F9C601FB-3FBB-497C-9E5B-1C5921FB6F64}" dt="2024-06-24T13:29:24.690" v="412"/>
          <ac:spMkLst>
            <pc:docMk/>
            <pc:sldMk cId="3412520504" sldId="567"/>
            <ac:spMk id="2" creationId="{0BF7B649-BFFC-437D-A089-BCF93E0461AA}"/>
          </ac:spMkLst>
        </pc:spChg>
      </pc:sldChg>
      <pc:sldChg chg="modSp">
        <pc:chgData name="Dale, Ismail" userId="af985239-6e60-43f2-b1ee-4ab77fc94c1e" providerId="ADAL" clId="{F9C601FB-3FBB-497C-9E5B-1C5921FB6F64}" dt="2024-06-24T13:29:30.079" v="413"/>
        <pc:sldMkLst>
          <pc:docMk/>
          <pc:sldMk cId="3883758681" sldId="568"/>
        </pc:sldMkLst>
        <pc:spChg chg="ord">
          <ac:chgData name="Dale, Ismail" userId="af985239-6e60-43f2-b1ee-4ab77fc94c1e" providerId="ADAL" clId="{F9C601FB-3FBB-497C-9E5B-1C5921FB6F64}" dt="2024-06-24T13:29:30.079" v="413"/>
          <ac:spMkLst>
            <pc:docMk/>
            <pc:sldMk cId="3883758681" sldId="568"/>
            <ac:spMk id="2" creationId="{92D0BF61-B25B-4591-A52D-0189C4221603}"/>
          </ac:spMkLst>
        </pc:spChg>
      </pc:sldChg>
      <pc:sldChg chg="modSp">
        <pc:chgData name="Dale, Ismail" userId="af985239-6e60-43f2-b1ee-4ab77fc94c1e" providerId="ADAL" clId="{F9C601FB-3FBB-497C-9E5B-1C5921FB6F64}" dt="2024-06-24T13:29:35.155" v="414"/>
        <pc:sldMkLst>
          <pc:docMk/>
          <pc:sldMk cId="3285785566" sldId="569"/>
        </pc:sldMkLst>
        <pc:spChg chg="ord">
          <ac:chgData name="Dale, Ismail" userId="af985239-6e60-43f2-b1ee-4ab77fc94c1e" providerId="ADAL" clId="{F9C601FB-3FBB-497C-9E5B-1C5921FB6F64}" dt="2024-06-24T13:29:35.155" v="414"/>
          <ac:spMkLst>
            <pc:docMk/>
            <pc:sldMk cId="3285785566" sldId="569"/>
            <ac:spMk id="2" creationId="{649D38F4-3BA9-499C-9B52-65BD40CAF00C}"/>
          </ac:spMkLst>
        </pc:spChg>
      </pc:sldChg>
      <pc:sldChg chg="modSp">
        <pc:chgData name="Dale, Ismail" userId="af985239-6e60-43f2-b1ee-4ab77fc94c1e" providerId="ADAL" clId="{F9C601FB-3FBB-497C-9E5B-1C5921FB6F64}" dt="2024-06-24T13:29:40.301" v="415"/>
        <pc:sldMkLst>
          <pc:docMk/>
          <pc:sldMk cId="3958659066" sldId="570"/>
        </pc:sldMkLst>
        <pc:spChg chg="ord">
          <ac:chgData name="Dale, Ismail" userId="af985239-6e60-43f2-b1ee-4ab77fc94c1e" providerId="ADAL" clId="{F9C601FB-3FBB-497C-9E5B-1C5921FB6F64}" dt="2024-06-24T13:29:40.301" v="415"/>
          <ac:spMkLst>
            <pc:docMk/>
            <pc:sldMk cId="3958659066" sldId="570"/>
            <ac:spMk id="2" creationId="{6239E199-88FD-4ECA-9CAB-592BBC25CA42}"/>
          </ac:spMkLst>
        </pc:spChg>
      </pc:sldChg>
      <pc:sldChg chg="modSp">
        <pc:chgData name="Dale, Ismail" userId="af985239-6e60-43f2-b1ee-4ab77fc94c1e" providerId="ADAL" clId="{F9C601FB-3FBB-497C-9E5B-1C5921FB6F64}" dt="2024-06-24T13:29:43.525" v="416"/>
        <pc:sldMkLst>
          <pc:docMk/>
          <pc:sldMk cId="1915574209" sldId="571"/>
        </pc:sldMkLst>
        <pc:spChg chg="ord">
          <ac:chgData name="Dale, Ismail" userId="af985239-6e60-43f2-b1ee-4ab77fc94c1e" providerId="ADAL" clId="{F9C601FB-3FBB-497C-9E5B-1C5921FB6F64}" dt="2024-06-24T13:29:43.525" v="416"/>
          <ac:spMkLst>
            <pc:docMk/>
            <pc:sldMk cId="1915574209" sldId="571"/>
            <ac:spMk id="2" creationId="{329A4A03-3BB0-438B-A06B-F571D29C0A01}"/>
          </ac:spMkLst>
        </pc:spChg>
      </pc:sldChg>
      <pc:sldChg chg="modSp">
        <pc:chgData name="Dale, Ismail" userId="af985239-6e60-43f2-b1ee-4ab77fc94c1e" providerId="ADAL" clId="{F9C601FB-3FBB-497C-9E5B-1C5921FB6F64}" dt="2024-06-24T13:29:47.890" v="417"/>
        <pc:sldMkLst>
          <pc:docMk/>
          <pc:sldMk cId="1071143509" sldId="572"/>
        </pc:sldMkLst>
        <pc:spChg chg="ord">
          <ac:chgData name="Dale, Ismail" userId="af985239-6e60-43f2-b1ee-4ab77fc94c1e" providerId="ADAL" clId="{F9C601FB-3FBB-497C-9E5B-1C5921FB6F64}" dt="2024-06-24T13:29:47.890" v="417"/>
          <ac:spMkLst>
            <pc:docMk/>
            <pc:sldMk cId="1071143509" sldId="572"/>
            <ac:spMk id="2" creationId="{7017D7E0-FCC4-4CD9-B778-AA6D4988F10C}"/>
          </ac:spMkLst>
        </pc:spChg>
      </pc:sldChg>
      <pc:sldChg chg="modSp">
        <pc:chgData name="Dale, Ismail" userId="af985239-6e60-43f2-b1ee-4ab77fc94c1e" providerId="ADAL" clId="{F9C601FB-3FBB-497C-9E5B-1C5921FB6F64}" dt="2024-06-24T13:22:30.001" v="350"/>
        <pc:sldMkLst>
          <pc:docMk/>
          <pc:sldMk cId="3305625730" sldId="573"/>
        </pc:sldMkLst>
        <pc:spChg chg="ord">
          <ac:chgData name="Dale, Ismail" userId="af985239-6e60-43f2-b1ee-4ab77fc94c1e" providerId="ADAL" clId="{F9C601FB-3FBB-497C-9E5B-1C5921FB6F64}" dt="2024-06-24T13:22:21.455" v="347"/>
          <ac:spMkLst>
            <pc:docMk/>
            <pc:sldMk cId="3305625730" sldId="573"/>
            <ac:spMk id="2" creationId="{CAD77CB4-0DD5-4F85-BB2B-EC15F1EE0C67}"/>
          </ac:spMkLst>
        </pc:spChg>
        <pc:spChg chg="ord">
          <ac:chgData name="Dale, Ismail" userId="af985239-6e60-43f2-b1ee-4ab77fc94c1e" providerId="ADAL" clId="{F9C601FB-3FBB-497C-9E5B-1C5921FB6F64}" dt="2024-06-24T13:22:24.830" v="349"/>
          <ac:spMkLst>
            <pc:docMk/>
            <pc:sldMk cId="3305625730" sldId="573"/>
            <ac:spMk id="3" creationId="{6C831104-B00D-487C-B824-E7AECE36C35E}"/>
          </ac:spMkLst>
        </pc:spChg>
        <pc:picChg chg="ord">
          <ac:chgData name="Dale, Ismail" userId="af985239-6e60-43f2-b1ee-4ab77fc94c1e" providerId="ADAL" clId="{F9C601FB-3FBB-497C-9E5B-1C5921FB6F64}" dt="2024-06-24T13:22:30.001" v="350"/>
          <ac:picMkLst>
            <pc:docMk/>
            <pc:sldMk cId="3305625730" sldId="573"/>
            <ac:picMk id="5" creationId="{854DA614-CDEE-43DE-97B9-7E39E1DBEB63}"/>
          </ac:picMkLst>
        </pc:picChg>
      </pc:sldChg>
      <pc:sldChg chg="modSp add">
        <pc:chgData name="Dale, Ismail" userId="af985239-6e60-43f2-b1ee-4ab77fc94c1e" providerId="ADAL" clId="{F9C601FB-3FBB-497C-9E5B-1C5921FB6F64}" dt="2024-06-24T13:32:44.811" v="419" actId="167"/>
        <pc:sldMkLst>
          <pc:docMk/>
          <pc:sldMk cId="1315014047" sldId="574"/>
        </pc:sldMkLst>
        <pc:spChg chg="ord">
          <ac:chgData name="Dale, Ismail" userId="af985239-6e60-43f2-b1ee-4ab77fc94c1e" providerId="ADAL" clId="{F9C601FB-3FBB-497C-9E5B-1C5921FB6F64}" dt="2024-06-24T13:22:52.801" v="356"/>
          <ac:spMkLst>
            <pc:docMk/>
            <pc:sldMk cId="1315014047" sldId="574"/>
            <ac:spMk id="2" creationId="{BFD6FC39-51B5-45CF-85DF-8157D08BC677}"/>
          </ac:spMkLst>
        </pc:spChg>
        <pc:spChg chg="ord">
          <ac:chgData name="Dale, Ismail" userId="af985239-6e60-43f2-b1ee-4ab77fc94c1e" providerId="ADAL" clId="{F9C601FB-3FBB-497C-9E5B-1C5921FB6F64}" dt="2024-06-24T13:23:02.729" v="360"/>
          <ac:spMkLst>
            <pc:docMk/>
            <pc:sldMk cId="1315014047" sldId="574"/>
            <ac:spMk id="3" creationId="{EEB8E887-4835-49A9-A50F-C9E65611F7F7}"/>
          </ac:spMkLst>
        </pc:spChg>
        <pc:picChg chg="ord">
          <ac:chgData name="Dale, Ismail" userId="af985239-6e60-43f2-b1ee-4ab77fc94c1e" providerId="ADAL" clId="{F9C601FB-3FBB-497C-9E5B-1C5921FB6F64}" dt="2024-06-24T13:32:44.811" v="419" actId="167"/>
          <ac:picMkLst>
            <pc:docMk/>
            <pc:sldMk cId="1315014047" sldId="574"/>
            <ac:picMk id="5" creationId="{C6ABCC63-57EE-42DB-A68C-7188F9640F6D}"/>
          </ac:picMkLst>
        </pc:picChg>
      </pc:sldChg>
      <pc:sldChg chg="addSp modSp add">
        <pc:chgData name="Dale, Ismail" userId="af985239-6e60-43f2-b1ee-4ab77fc94c1e" providerId="ADAL" clId="{F9C601FB-3FBB-497C-9E5B-1C5921FB6F64}" dt="2024-06-24T13:55:53.432" v="803"/>
        <pc:sldMkLst>
          <pc:docMk/>
          <pc:sldMk cId="637766370" sldId="575"/>
        </pc:sldMkLst>
        <pc:spChg chg="mod ord">
          <ac:chgData name="Dale, Ismail" userId="af985239-6e60-43f2-b1ee-4ab77fc94c1e" providerId="ADAL" clId="{F9C601FB-3FBB-497C-9E5B-1C5921FB6F64}" dt="2024-06-24T13:55:53.432" v="803"/>
          <ac:spMkLst>
            <pc:docMk/>
            <pc:sldMk cId="637766370" sldId="575"/>
            <ac:spMk id="2" creationId="{22082306-5193-4474-A5F4-64CF0E59F4F5}"/>
          </ac:spMkLst>
        </pc:spChg>
        <pc:picChg chg="add mod">
          <ac:chgData name="Dale, Ismail" userId="af985239-6e60-43f2-b1ee-4ab77fc94c1e" providerId="ADAL" clId="{F9C601FB-3FBB-497C-9E5B-1C5921FB6F64}" dt="2024-06-24T13:53:43.278" v="731" actId="1076"/>
          <ac:picMkLst>
            <pc:docMk/>
            <pc:sldMk cId="637766370" sldId="575"/>
            <ac:picMk id="3" creationId="{66830617-98B4-4CFC-8737-7A00CBE40E27}"/>
          </ac:picMkLst>
        </pc:picChg>
      </pc:sldChg>
      <pc:sldChg chg="addSp delSp modSp add del">
        <pc:chgData name="Dale, Ismail" userId="af985239-6e60-43f2-b1ee-4ab77fc94c1e" providerId="ADAL" clId="{F9C601FB-3FBB-497C-9E5B-1C5921FB6F64}" dt="2024-06-24T17:16:43.611" v="891" actId="2696"/>
        <pc:sldMkLst>
          <pc:docMk/>
          <pc:sldMk cId="1359226623" sldId="576"/>
        </pc:sldMkLst>
        <pc:spChg chg="mod ord">
          <ac:chgData name="Dale, Ismail" userId="af985239-6e60-43f2-b1ee-4ab77fc94c1e" providerId="ADAL" clId="{F9C601FB-3FBB-497C-9E5B-1C5921FB6F64}" dt="2024-06-24T13:55:48.143" v="802"/>
          <ac:spMkLst>
            <pc:docMk/>
            <pc:sldMk cId="1359226623" sldId="576"/>
            <ac:spMk id="2" creationId="{22082306-5193-4474-A5F4-64CF0E59F4F5}"/>
          </ac:spMkLst>
        </pc:spChg>
        <pc:picChg chg="del">
          <ac:chgData name="Dale, Ismail" userId="af985239-6e60-43f2-b1ee-4ab77fc94c1e" providerId="ADAL" clId="{F9C601FB-3FBB-497C-9E5B-1C5921FB6F64}" dt="2024-06-24T13:53:56.354" v="733" actId="478"/>
          <ac:picMkLst>
            <pc:docMk/>
            <pc:sldMk cId="1359226623" sldId="576"/>
            <ac:picMk id="3" creationId="{66830617-98B4-4CFC-8737-7A00CBE40E27}"/>
          </ac:picMkLst>
        </pc:picChg>
        <pc:picChg chg="add mod">
          <ac:chgData name="Dale, Ismail" userId="af985239-6e60-43f2-b1ee-4ab77fc94c1e" providerId="ADAL" clId="{F9C601FB-3FBB-497C-9E5B-1C5921FB6F64}" dt="2024-06-24T13:54:52.850" v="747" actId="1076"/>
          <ac:picMkLst>
            <pc:docMk/>
            <pc:sldMk cId="1359226623" sldId="576"/>
            <ac:picMk id="4" creationId="{0F04EB7C-ECAC-46FC-9B9F-674ED8F6AD5B}"/>
          </ac:picMkLst>
        </pc:picChg>
      </pc:sldChg>
      <pc:sldMasterChg chg="delSldLayout">
        <pc:chgData name="Dale, Ismail" userId="af985239-6e60-43f2-b1ee-4ab77fc94c1e" providerId="ADAL" clId="{F9C601FB-3FBB-497C-9E5B-1C5921FB6F64}" dt="2024-06-24T17:16:53.078" v="894" actId="2696"/>
        <pc:sldMasterMkLst>
          <pc:docMk/>
          <pc:sldMasterMk cId="2215143578" sldId="2147483648"/>
        </pc:sldMasterMkLst>
        <pc:sldLayoutChg chg="del">
          <pc:chgData name="Dale, Ismail" userId="af985239-6e60-43f2-b1ee-4ab77fc94c1e" providerId="ADAL" clId="{F9C601FB-3FBB-497C-9E5B-1C5921FB6F64}" dt="2024-06-24T17:16:53.078" v="894" actId="2696"/>
          <pc:sldLayoutMkLst>
            <pc:docMk/>
            <pc:sldMasterMk cId="2215143578" sldId="2147483648"/>
            <pc:sldLayoutMk cId="633090013" sldId="2147483692"/>
          </pc:sldLayoutMkLst>
        </pc:sldLayoutChg>
      </pc:sldMasterChg>
    </pc:docChg>
  </pc:docChgLst>
  <pc:docChgLst>
    <pc:chgData name="McHarg, Catherine" userId="88b8f76c-9ae3-4745-88eb-fe0667a22af5" providerId="ADAL" clId="{336CFF8D-607E-4D4F-87AD-65763FDE51F5}"/>
    <pc:docChg chg="undo custSel addSld delSld modSld">
      <pc:chgData name="McHarg, Catherine" userId="88b8f76c-9ae3-4745-88eb-fe0667a22af5" providerId="ADAL" clId="{336CFF8D-607E-4D4F-87AD-65763FDE51F5}" dt="2024-07-08T10:40:05.962" v="1157" actId="962"/>
      <pc:docMkLst>
        <pc:docMk/>
      </pc:docMkLst>
      <pc:sldChg chg="modSp mod">
        <pc:chgData name="McHarg, Catherine" userId="88b8f76c-9ae3-4745-88eb-fe0667a22af5" providerId="ADAL" clId="{336CFF8D-607E-4D4F-87AD-65763FDE51F5}" dt="2024-07-08T06:56:56.667" v="6" actId="962"/>
        <pc:sldMkLst>
          <pc:docMk/>
          <pc:sldMk cId="3180086276" sldId="363"/>
        </pc:sldMkLst>
        <pc:spChg chg="ord">
          <ac:chgData name="McHarg, Catherine" userId="88b8f76c-9ae3-4745-88eb-fe0667a22af5" providerId="ADAL" clId="{336CFF8D-607E-4D4F-87AD-65763FDE51F5}" dt="2024-07-08T06:56:35.738" v="2" actId="13244"/>
          <ac:spMkLst>
            <pc:docMk/>
            <pc:sldMk cId="3180086276" sldId="363"/>
            <ac:spMk id="2" creationId="{85189782-199C-D8C9-2E83-1A04994EF82A}"/>
          </ac:spMkLst>
        </pc:spChg>
        <pc:spChg chg="mod ord">
          <ac:chgData name="McHarg, Catherine" userId="88b8f76c-9ae3-4745-88eb-fe0667a22af5" providerId="ADAL" clId="{336CFF8D-607E-4D4F-87AD-65763FDE51F5}" dt="2024-07-08T06:56:56.667" v="6" actId="962"/>
          <ac:spMkLst>
            <pc:docMk/>
            <pc:sldMk cId="3180086276" sldId="363"/>
            <ac:spMk id="3" creationId="{81A4A55D-E0ED-46A4-E2E4-194DABA00A2A}"/>
          </ac:spMkLst>
        </pc:spChg>
        <pc:spChg chg="ord">
          <ac:chgData name="McHarg, Catherine" userId="88b8f76c-9ae3-4745-88eb-fe0667a22af5" providerId="ADAL" clId="{336CFF8D-607E-4D4F-87AD-65763FDE51F5}" dt="2024-07-08T06:56:42.933" v="3" actId="13244"/>
          <ac:spMkLst>
            <pc:docMk/>
            <pc:sldMk cId="3180086276" sldId="363"/>
            <ac:spMk id="4" creationId="{95BAC6F1-97D1-B85B-3F73-0668ED5DA660}"/>
          </ac:spMkLst>
        </pc:spChg>
        <pc:spChg chg="ord">
          <ac:chgData name="McHarg, Catherine" userId="88b8f76c-9ae3-4745-88eb-fe0667a22af5" providerId="ADAL" clId="{336CFF8D-607E-4D4F-87AD-65763FDE51F5}" dt="2024-07-08T06:56:47.326" v="4" actId="13244"/>
          <ac:spMkLst>
            <pc:docMk/>
            <pc:sldMk cId="3180086276" sldId="363"/>
            <ac:spMk id="6" creationId="{F6A4640A-1140-CD0B-4491-CDA68B9C39AB}"/>
          </ac:spMkLst>
        </pc:spChg>
      </pc:sldChg>
      <pc:sldChg chg="modSp mod">
        <pc:chgData name="McHarg, Catherine" userId="88b8f76c-9ae3-4745-88eb-fe0667a22af5" providerId="ADAL" clId="{336CFF8D-607E-4D4F-87AD-65763FDE51F5}" dt="2024-07-08T06:57:11.521" v="8" actId="13244"/>
        <pc:sldMkLst>
          <pc:docMk/>
          <pc:sldMk cId="246138055" sldId="365"/>
        </pc:sldMkLst>
        <pc:spChg chg="ord">
          <ac:chgData name="McHarg, Catherine" userId="88b8f76c-9ae3-4745-88eb-fe0667a22af5" providerId="ADAL" clId="{336CFF8D-607E-4D4F-87AD-65763FDE51F5}" dt="2024-07-08T06:57:06.964" v="7" actId="13244"/>
          <ac:spMkLst>
            <pc:docMk/>
            <pc:sldMk cId="246138055" sldId="365"/>
            <ac:spMk id="2" creationId="{0EF80F75-2714-4912-AE05-8F1E24494E37}"/>
          </ac:spMkLst>
        </pc:spChg>
        <pc:spChg chg="ord">
          <ac:chgData name="McHarg, Catherine" userId="88b8f76c-9ae3-4745-88eb-fe0667a22af5" providerId="ADAL" clId="{336CFF8D-607E-4D4F-87AD-65763FDE51F5}" dt="2024-07-08T06:57:11.521" v="8" actId="13244"/>
          <ac:spMkLst>
            <pc:docMk/>
            <pc:sldMk cId="246138055" sldId="365"/>
            <ac:spMk id="3" creationId="{D7F47137-AF88-4C4A-B316-5A28BD16BBF3}"/>
          </ac:spMkLst>
        </pc:spChg>
      </pc:sldChg>
      <pc:sldChg chg="addSp delSp modSp mod modNotesTx">
        <pc:chgData name="McHarg, Catherine" userId="88b8f76c-9ae3-4745-88eb-fe0667a22af5" providerId="ADAL" clId="{336CFF8D-607E-4D4F-87AD-65763FDE51F5}" dt="2024-07-08T08:34:23.602" v="632" actId="20577"/>
        <pc:sldMkLst>
          <pc:docMk/>
          <pc:sldMk cId="77972763" sldId="375"/>
        </pc:sldMkLst>
        <pc:spChg chg="add del mod ord">
          <ac:chgData name="McHarg, Catherine" userId="88b8f76c-9ae3-4745-88eb-fe0667a22af5" providerId="ADAL" clId="{336CFF8D-607E-4D4F-87AD-65763FDE51F5}" dt="2024-07-08T06:58:01.884" v="18" actId="13244"/>
          <ac:spMkLst>
            <pc:docMk/>
            <pc:sldMk cId="77972763" sldId="375"/>
            <ac:spMk id="2" creationId="{D3C3EB73-B8A0-481A-8B43-BF46E3F3C881}"/>
          </ac:spMkLst>
        </pc:spChg>
        <pc:spChg chg="mod ord">
          <ac:chgData name="McHarg, Catherine" userId="88b8f76c-9ae3-4745-88eb-fe0667a22af5" providerId="ADAL" clId="{336CFF8D-607E-4D4F-87AD-65763FDE51F5}" dt="2024-07-08T06:58:03.820" v="19" actId="962"/>
          <ac:spMkLst>
            <pc:docMk/>
            <pc:sldMk cId="77972763" sldId="375"/>
            <ac:spMk id="4" creationId="{A21C4BE3-91F3-44E7-B6AA-3CDAD043276B}"/>
          </ac:spMkLst>
        </pc:spChg>
        <pc:spChg chg="ord">
          <ac:chgData name="McHarg, Catherine" userId="88b8f76c-9ae3-4745-88eb-fe0667a22af5" providerId="ADAL" clId="{336CFF8D-607E-4D4F-87AD-65763FDE51F5}" dt="2024-07-08T06:58:19.159" v="21" actId="13244"/>
          <ac:spMkLst>
            <pc:docMk/>
            <pc:sldMk cId="77972763" sldId="375"/>
            <ac:spMk id="5" creationId="{FB73AEEA-BA57-46BE-9803-E466EA9004D9}"/>
          </ac:spMkLst>
        </pc:spChg>
        <pc:spChg chg="mod">
          <ac:chgData name="McHarg, Catherine" userId="88b8f76c-9ae3-4745-88eb-fe0667a22af5" providerId="ADAL" clId="{336CFF8D-607E-4D4F-87AD-65763FDE51F5}" dt="2024-07-08T06:58:24.847" v="22" actId="14100"/>
          <ac:spMkLst>
            <pc:docMk/>
            <pc:sldMk cId="77972763" sldId="375"/>
            <ac:spMk id="6" creationId="{F841F4A4-2F12-401A-934B-47742C3E64D6}"/>
          </ac:spMkLst>
        </pc:spChg>
        <pc:spChg chg="add del mod">
          <ac:chgData name="McHarg, Catherine" userId="88b8f76c-9ae3-4745-88eb-fe0667a22af5" providerId="ADAL" clId="{336CFF8D-607E-4D4F-87AD-65763FDE51F5}" dt="2024-07-08T06:57:42.496" v="11" actId="478"/>
          <ac:spMkLst>
            <pc:docMk/>
            <pc:sldMk cId="77972763" sldId="375"/>
            <ac:spMk id="9" creationId="{7BED2138-5467-8D28-F408-4BC7034E6FAD}"/>
          </ac:spMkLst>
        </pc:spChg>
        <pc:picChg chg="ord">
          <ac:chgData name="McHarg, Catherine" userId="88b8f76c-9ae3-4745-88eb-fe0667a22af5" providerId="ADAL" clId="{336CFF8D-607E-4D4F-87AD-65763FDE51F5}" dt="2024-07-08T06:58:12.604" v="20" actId="13244"/>
          <ac:picMkLst>
            <pc:docMk/>
            <pc:sldMk cId="77972763" sldId="375"/>
            <ac:picMk id="8" creationId="{7003E0DD-FA1D-4759-B7A5-CD3AE364E3C2}"/>
          </ac:picMkLst>
        </pc:picChg>
      </pc:sldChg>
      <pc:sldChg chg="modSp mod">
        <pc:chgData name="McHarg, Catherine" userId="88b8f76c-9ae3-4745-88eb-fe0667a22af5" providerId="ADAL" clId="{336CFF8D-607E-4D4F-87AD-65763FDE51F5}" dt="2024-07-08T07:10:36.159" v="56" actId="13244"/>
        <pc:sldMkLst>
          <pc:docMk/>
          <pc:sldMk cId="653319265" sldId="376"/>
        </pc:sldMkLst>
        <pc:spChg chg="ord">
          <ac:chgData name="McHarg, Catherine" userId="88b8f76c-9ae3-4745-88eb-fe0667a22af5" providerId="ADAL" clId="{336CFF8D-607E-4D4F-87AD-65763FDE51F5}" dt="2024-07-08T07:10:24.506" v="54" actId="13244"/>
          <ac:spMkLst>
            <pc:docMk/>
            <pc:sldMk cId="653319265" sldId="376"/>
            <ac:spMk id="2" creationId="{1C860420-9074-4EBB-AF2F-0C397898EBFD}"/>
          </ac:spMkLst>
        </pc:spChg>
        <pc:spChg chg="ord">
          <ac:chgData name="McHarg, Catherine" userId="88b8f76c-9ae3-4745-88eb-fe0667a22af5" providerId="ADAL" clId="{336CFF8D-607E-4D4F-87AD-65763FDE51F5}" dt="2024-07-08T07:10:36.159" v="56" actId="13244"/>
          <ac:spMkLst>
            <pc:docMk/>
            <pc:sldMk cId="653319265" sldId="376"/>
            <ac:spMk id="3" creationId="{35AC999A-C951-44DC-8EDD-82C4641CF477}"/>
          </ac:spMkLst>
        </pc:spChg>
        <pc:grpChg chg="mod">
          <ac:chgData name="McHarg, Catherine" userId="88b8f76c-9ae3-4745-88eb-fe0667a22af5" providerId="ADAL" clId="{336CFF8D-607E-4D4F-87AD-65763FDE51F5}" dt="2024-07-08T07:10:34.361" v="55" actId="962"/>
          <ac:grpSpMkLst>
            <pc:docMk/>
            <pc:sldMk cId="653319265" sldId="376"/>
            <ac:grpSpMk id="9" creationId="{72F628FF-5A8A-4B1A-BDA0-1FED33848796}"/>
          </ac:grpSpMkLst>
        </pc:grpChg>
      </pc:sldChg>
      <pc:sldChg chg="modSp mod">
        <pc:chgData name="McHarg, Catherine" userId="88b8f76c-9ae3-4745-88eb-fe0667a22af5" providerId="ADAL" clId="{336CFF8D-607E-4D4F-87AD-65763FDE51F5}" dt="2024-07-08T07:19:38.562" v="147" actId="13244"/>
        <pc:sldMkLst>
          <pc:docMk/>
          <pc:sldMk cId="2395378661" sldId="377"/>
        </pc:sldMkLst>
        <pc:spChg chg="ord">
          <ac:chgData name="McHarg, Catherine" userId="88b8f76c-9ae3-4745-88eb-fe0667a22af5" providerId="ADAL" clId="{336CFF8D-607E-4D4F-87AD-65763FDE51F5}" dt="2024-07-08T07:19:28.759" v="144" actId="13244"/>
          <ac:spMkLst>
            <pc:docMk/>
            <pc:sldMk cId="2395378661" sldId="377"/>
            <ac:spMk id="2" creationId="{1AE5A4C5-0862-4E4C-A5CD-5191B9D784F3}"/>
          </ac:spMkLst>
        </pc:spChg>
        <pc:spChg chg="ord">
          <ac:chgData name="McHarg, Catherine" userId="88b8f76c-9ae3-4745-88eb-fe0667a22af5" providerId="ADAL" clId="{336CFF8D-607E-4D4F-87AD-65763FDE51F5}" dt="2024-07-08T07:19:38.562" v="147" actId="13244"/>
          <ac:spMkLst>
            <pc:docMk/>
            <pc:sldMk cId="2395378661" sldId="377"/>
            <ac:spMk id="4" creationId="{17BB7F58-281F-FF66-0D1A-D54DB8A569BF}"/>
          </ac:spMkLst>
        </pc:spChg>
        <pc:picChg chg="ord">
          <ac:chgData name="McHarg, Catherine" userId="88b8f76c-9ae3-4745-88eb-fe0667a22af5" providerId="ADAL" clId="{336CFF8D-607E-4D4F-87AD-65763FDE51F5}" dt="2024-07-08T07:19:34.121" v="145" actId="13244"/>
          <ac:picMkLst>
            <pc:docMk/>
            <pc:sldMk cId="2395378661" sldId="377"/>
            <ac:picMk id="12" creationId="{EEC837D1-3780-42A9-BE0D-D660936845FF}"/>
          </ac:picMkLst>
        </pc:picChg>
        <pc:picChg chg="ord">
          <ac:chgData name="McHarg, Catherine" userId="88b8f76c-9ae3-4745-88eb-fe0667a22af5" providerId="ADAL" clId="{336CFF8D-607E-4D4F-87AD-65763FDE51F5}" dt="2024-07-08T07:19:36.843" v="146" actId="13244"/>
          <ac:picMkLst>
            <pc:docMk/>
            <pc:sldMk cId="2395378661" sldId="377"/>
            <ac:picMk id="14" creationId="{D0D246FD-7F6A-4139-A46C-33F8C7A63F38}"/>
          </ac:picMkLst>
        </pc:picChg>
      </pc:sldChg>
      <pc:sldChg chg="modSp del mod">
        <pc:chgData name="McHarg, Catherine" userId="88b8f76c-9ae3-4745-88eb-fe0667a22af5" providerId="ADAL" clId="{336CFF8D-607E-4D4F-87AD-65763FDE51F5}" dt="2024-07-08T10:27:43.032" v="950" actId="2696"/>
        <pc:sldMkLst>
          <pc:docMk/>
          <pc:sldMk cId="3419190764" sldId="414"/>
        </pc:sldMkLst>
        <pc:spChg chg="mod ord">
          <ac:chgData name="McHarg, Catherine" userId="88b8f76c-9ae3-4745-88eb-fe0667a22af5" providerId="ADAL" clId="{336CFF8D-607E-4D4F-87AD-65763FDE51F5}" dt="2024-07-08T10:27:29.973" v="949" actId="14100"/>
          <ac:spMkLst>
            <pc:docMk/>
            <pc:sldMk cId="3419190764" sldId="414"/>
            <ac:spMk id="2" creationId="{B477A908-10B5-4CED-A9AF-75C29DE9BB6C}"/>
          </ac:spMkLst>
        </pc:spChg>
      </pc:sldChg>
      <pc:sldChg chg="modSp mod">
        <pc:chgData name="McHarg, Catherine" userId="88b8f76c-9ae3-4745-88eb-fe0667a22af5" providerId="ADAL" clId="{336CFF8D-607E-4D4F-87AD-65763FDE51F5}" dt="2024-07-08T07:22:35.647" v="166" actId="13244"/>
        <pc:sldMkLst>
          <pc:docMk/>
          <pc:sldMk cId="87816294" sldId="415"/>
        </pc:sldMkLst>
        <pc:spChg chg="ord">
          <ac:chgData name="McHarg, Catherine" userId="88b8f76c-9ae3-4745-88eb-fe0667a22af5" providerId="ADAL" clId="{336CFF8D-607E-4D4F-87AD-65763FDE51F5}" dt="2024-07-08T07:22:35.647" v="166" actId="13244"/>
          <ac:spMkLst>
            <pc:docMk/>
            <pc:sldMk cId="87816294" sldId="415"/>
            <ac:spMk id="2" creationId="{E7B56ADF-A200-4A6C-B361-A89A49E6CB9D}"/>
          </ac:spMkLst>
        </pc:spChg>
      </pc:sldChg>
      <pc:sldChg chg="modSp mod">
        <pc:chgData name="McHarg, Catherine" userId="88b8f76c-9ae3-4745-88eb-fe0667a22af5" providerId="ADAL" clId="{336CFF8D-607E-4D4F-87AD-65763FDE51F5}" dt="2024-07-08T07:19:53.585" v="149" actId="13244"/>
        <pc:sldMkLst>
          <pc:docMk/>
          <pc:sldMk cId="2636650046" sldId="416"/>
        </pc:sldMkLst>
        <pc:spChg chg="ord">
          <ac:chgData name="McHarg, Catherine" userId="88b8f76c-9ae3-4745-88eb-fe0667a22af5" providerId="ADAL" clId="{336CFF8D-607E-4D4F-87AD-65763FDE51F5}" dt="2024-07-08T07:19:48.716" v="148" actId="13244"/>
          <ac:spMkLst>
            <pc:docMk/>
            <pc:sldMk cId="2636650046" sldId="416"/>
            <ac:spMk id="2" creationId="{1F928439-CF10-4979-A20A-D6389AB51367}"/>
          </ac:spMkLst>
        </pc:spChg>
        <pc:spChg chg="ord">
          <ac:chgData name="McHarg, Catherine" userId="88b8f76c-9ae3-4745-88eb-fe0667a22af5" providerId="ADAL" clId="{336CFF8D-607E-4D4F-87AD-65763FDE51F5}" dt="2024-07-08T07:19:53.585" v="149" actId="13244"/>
          <ac:spMkLst>
            <pc:docMk/>
            <pc:sldMk cId="2636650046" sldId="416"/>
            <ac:spMk id="3" creationId="{1B28B8BD-B9FC-43A1-8396-6AAA47A6DF09}"/>
          </ac:spMkLst>
        </pc:spChg>
      </pc:sldChg>
      <pc:sldChg chg="modSp mod">
        <pc:chgData name="McHarg, Catherine" userId="88b8f76c-9ae3-4745-88eb-fe0667a22af5" providerId="ADAL" clId="{336CFF8D-607E-4D4F-87AD-65763FDE51F5}" dt="2024-07-08T07:20:04.353" v="151" actId="13244"/>
        <pc:sldMkLst>
          <pc:docMk/>
          <pc:sldMk cId="957259987" sldId="417"/>
        </pc:sldMkLst>
        <pc:spChg chg="ord">
          <ac:chgData name="McHarg, Catherine" userId="88b8f76c-9ae3-4745-88eb-fe0667a22af5" providerId="ADAL" clId="{336CFF8D-607E-4D4F-87AD-65763FDE51F5}" dt="2024-07-08T07:20:00.236" v="150" actId="13244"/>
          <ac:spMkLst>
            <pc:docMk/>
            <pc:sldMk cId="957259987" sldId="417"/>
            <ac:spMk id="2" creationId="{1F928439-CF10-4979-A20A-D6389AB51367}"/>
          </ac:spMkLst>
        </pc:spChg>
        <pc:spChg chg="ord">
          <ac:chgData name="McHarg, Catherine" userId="88b8f76c-9ae3-4745-88eb-fe0667a22af5" providerId="ADAL" clId="{336CFF8D-607E-4D4F-87AD-65763FDE51F5}" dt="2024-07-08T07:20:04.353" v="151" actId="13244"/>
          <ac:spMkLst>
            <pc:docMk/>
            <pc:sldMk cId="957259987" sldId="417"/>
            <ac:spMk id="3" creationId="{1B28B8BD-B9FC-43A1-8396-6AAA47A6DF09}"/>
          </ac:spMkLst>
        </pc:spChg>
      </pc:sldChg>
      <pc:sldChg chg="modSp mod">
        <pc:chgData name="McHarg, Catherine" userId="88b8f76c-9ae3-4745-88eb-fe0667a22af5" providerId="ADAL" clId="{336CFF8D-607E-4D4F-87AD-65763FDE51F5}" dt="2024-07-08T07:22:46.125" v="169" actId="13244"/>
        <pc:sldMkLst>
          <pc:docMk/>
          <pc:sldMk cId="284588100" sldId="426"/>
        </pc:sldMkLst>
        <pc:spChg chg="ord">
          <ac:chgData name="McHarg, Catherine" userId="88b8f76c-9ae3-4745-88eb-fe0667a22af5" providerId="ADAL" clId="{336CFF8D-607E-4D4F-87AD-65763FDE51F5}" dt="2024-07-08T07:22:40.361" v="167" actId="13244"/>
          <ac:spMkLst>
            <pc:docMk/>
            <pc:sldMk cId="284588100" sldId="426"/>
            <ac:spMk id="2" creationId="{0602CA84-17C6-4A67-88EE-F3A4453F3C5C}"/>
          </ac:spMkLst>
        </pc:spChg>
        <pc:spChg chg="ord">
          <ac:chgData name="McHarg, Catherine" userId="88b8f76c-9ae3-4745-88eb-fe0667a22af5" providerId="ADAL" clId="{336CFF8D-607E-4D4F-87AD-65763FDE51F5}" dt="2024-07-08T07:22:44.871" v="168" actId="13244"/>
          <ac:spMkLst>
            <pc:docMk/>
            <pc:sldMk cId="284588100" sldId="426"/>
            <ac:spMk id="3" creationId="{4D3D6369-B612-471F-84B5-496819A029E4}"/>
          </ac:spMkLst>
        </pc:spChg>
        <pc:picChg chg="ord">
          <ac:chgData name="McHarg, Catherine" userId="88b8f76c-9ae3-4745-88eb-fe0667a22af5" providerId="ADAL" clId="{336CFF8D-607E-4D4F-87AD-65763FDE51F5}" dt="2024-07-08T07:22:46.125" v="169" actId="13244"/>
          <ac:picMkLst>
            <pc:docMk/>
            <pc:sldMk cId="284588100" sldId="426"/>
            <ac:picMk id="6" creationId="{13B0FE98-20EF-4C0B-AD23-DC3C1FD68EAF}"/>
          </ac:picMkLst>
        </pc:picChg>
      </pc:sldChg>
      <pc:sldChg chg="modSp mod">
        <pc:chgData name="McHarg, Catherine" userId="88b8f76c-9ae3-4745-88eb-fe0667a22af5" providerId="ADAL" clId="{336CFF8D-607E-4D4F-87AD-65763FDE51F5}" dt="2024-07-08T07:24:29.173" v="183" actId="13244"/>
        <pc:sldMkLst>
          <pc:docMk/>
          <pc:sldMk cId="1677063371" sldId="431"/>
        </pc:sldMkLst>
        <pc:spChg chg="ord">
          <ac:chgData name="McHarg, Catherine" userId="88b8f76c-9ae3-4745-88eb-fe0667a22af5" providerId="ADAL" clId="{336CFF8D-607E-4D4F-87AD-65763FDE51F5}" dt="2024-07-08T07:24:09.829" v="179" actId="13244"/>
          <ac:spMkLst>
            <pc:docMk/>
            <pc:sldMk cId="1677063371" sldId="431"/>
            <ac:spMk id="2" creationId="{A4AA5476-B84B-4163-884F-729859855A2A}"/>
          </ac:spMkLst>
        </pc:spChg>
        <pc:spChg chg="ord">
          <ac:chgData name="McHarg, Catherine" userId="88b8f76c-9ae3-4745-88eb-fe0667a22af5" providerId="ADAL" clId="{336CFF8D-607E-4D4F-87AD-65763FDE51F5}" dt="2024-07-08T07:24:24.813" v="182" actId="13244"/>
          <ac:spMkLst>
            <pc:docMk/>
            <pc:sldMk cId="1677063371" sldId="431"/>
            <ac:spMk id="3" creationId="{8BA0E79E-97AE-4BEB-AA1C-3B99FA65EB13}"/>
          </ac:spMkLst>
        </pc:spChg>
        <pc:grpChg chg="ord">
          <ac:chgData name="McHarg, Catherine" userId="88b8f76c-9ae3-4745-88eb-fe0667a22af5" providerId="ADAL" clId="{336CFF8D-607E-4D4F-87AD-65763FDE51F5}" dt="2024-07-08T07:24:13.884" v="180" actId="13244"/>
          <ac:grpSpMkLst>
            <pc:docMk/>
            <pc:sldMk cId="1677063371" sldId="431"/>
            <ac:grpSpMk id="7" creationId="{46FC29D2-78CF-4926-ADD2-B85970A669B5}"/>
          </ac:grpSpMkLst>
        </pc:grpChg>
        <pc:grpChg chg="mod">
          <ac:chgData name="McHarg, Catherine" userId="88b8f76c-9ae3-4745-88eb-fe0667a22af5" providerId="ADAL" clId="{336CFF8D-607E-4D4F-87AD-65763FDE51F5}" dt="2024-07-08T07:24:17.844" v="181" actId="962"/>
          <ac:grpSpMkLst>
            <pc:docMk/>
            <pc:sldMk cId="1677063371" sldId="431"/>
            <ac:grpSpMk id="11" creationId="{CF0F103B-9ACA-446E-8C1E-C37186592D93}"/>
          </ac:grpSpMkLst>
        </pc:grpChg>
        <pc:picChg chg="ord">
          <ac:chgData name="McHarg, Catherine" userId="88b8f76c-9ae3-4745-88eb-fe0667a22af5" providerId="ADAL" clId="{336CFF8D-607E-4D4F-87AD-65763FDE51F5}" dt="2024-07-08T07:24:29.173" v="183" actId="13244"/>
          <ac:picMkLst>
            <pc:docMk/>
            <pc:sldMk cId="1677063371" sldId="431"/>
            <ac:picMk id="16" creationId="{5FF88D26-A092-4A94-BA25-227CAA80A0E2}"/>
          </ac:picMkLst>
        </pc:picChg>
      </pc:sldChg>
      <pc:sldChg chg="modSp mod">
        <pc:chgData name="McHarg, Catherine" userId="88b8f76c-9ae3-4745-88eb-fe0667a22af5" providerId="ADAL" clId="{336CFF8D-607E-4D4F-87AD-65763FDE51F5}" dt="2024-07-08T07:24:52.035" v="188" actId="13244"/>
        <pc:sldMkLst>
          <pc:docMk/>
          <pc:sldMk cId="1544576626" sldId="432"/>
        </pc:sldMkLst>
        <pc:spChg chg="ord">
          <ac:chgData name="McHarg, Catherine" userId="88b8f76c-9ae3-4745-88eb-fe0667a22af5" providerId="ADAL" clId="{336CFF8D-607E-4D4F-87AD-65763FDE51F5}" dt="2024-07-08T07:24:38.766" v="184" actId="13244"/>
          <ac:spMkLst>
            <pc:docMk/>
            <pc:sldMk cId="1544576626" sldId="432"/>
            <ac:spMk id="2" creationId="{A4AA5476-B84B-4163-884F-729859855A2A}"/>
          </ac:spMkLst>
        </pc:spChg>
        <pc:spChg chg="ord">
          <ac:chgData name="McHarg, Catherine" userId="88b8f76c-9ae3-4745-88eb-fe0667a22af5" providerId="ADAL" clId="{336CFF8D-607E-4D4F-87AD-65763FDE51F5}" dt="2024-07-08T07:24:49.112" v="187" actId="13244"/>
          <ac:spMkLst>
            <pc:docMk/>
            <pc:sldMk cId="1544576626" sldId="432"/>
            <ac:spMk id="3" creationId="{8BA0E79E-97AE-4BEB-AA1C-3B99FA65EB13}"/>
          </ac:spMkLst>
        </pc:spChg>
        <pc:grpChg chg="ord">
          <ac:chgData name="McHarg, Catherine" userId="88b8f76c-9ae3-4745-88eb-fe0667a22af5" providerId="ADAL" clId="{336CFF8D-607E-4D4F-87AD-65763FDE51F5}" dt="2024-07-08T07:24:41.220" v="185" actId="13244"/>
          <ac:grpSpMkLst>
            <pc:docMk/>
            <pc:sldMk cId="1544576626" sldId="432"/>
            <ac:grpSpMk id="7" creationId="{46FC29D2-78CF-4926-ADD2-B85970A669B5}"/>
          </ac:grpSpMkLst>
        </pc:grpChg>
        <pc:grpChg chg="mod">
          <ac:chgData name="McHarg, Catherine" userId="88b8f76c-9ae3-4745-88eb-fe0667a22af5" providerId="ADAL" clId="{336CFF8D-607E-4D4F-87AD-65763FDE51F5}" dt="2024-07-08T07:24:42.883" v="186" actId="962"/>
          <ac:grpSpMkLst>
            <pc:docMk/>
            <pc:sldMk cId="1544576626" sldId="432"/>
            <ac:grpSpMk id="11" creationId="{390E89F3-88D6-4045-8A53-5AA781B9A67D}"/>
          </ac:grpSpMkLst>
        </pc:grpChg>
        <pc:picChg chg="ord">
          <ac:chgData name="McHarg, Catherine" userId="88b8f76c-9ae3-4745-88eb-fe0667a22af5" providerId="ADAL" clId="{336CFF8D-607E-4D4F-87AD-65763FDE51F5}" dt="2024-07-08T07:24:52.035" v="188" actId="13244"/>
          <ac:picMkLst>
            <pc:docMk/>
            <pc:sldMk cId="1544576626" sldId="432"/>
            <ac:picMk id="6" creationId="{5CB67244-A955-4FD0-95EC-85DDE3C6A3CB}"/>
          </ac:picMkLst>
        </pc:picChg>
      </pc:sldChg>
      <pc:sldChg chg="modSp mod">
        <pc:chgData name="McHarg, Catherine" userId="88b8f76c-9ae3-4745-88eb-fe0667a22af5" providerId="ADAL" clId="{336CFF8D-607E-4D4F-87AD-65763FDE51F5}" dt="2024-07-08T07:25:02.461" v="190" actId="13244"/>
        <pc:sldMkLst>
          <pc:docMk/>
          <pc:sldMk cId="3358785531" sldId="433"/>
        </pc:sldMkLst>
        <pc:spChg chg="ord">
          <ac:chgData name="McHarg, Catherine" userId="88b8f76c-9ae3-4745-88eb-fe0667a22af5" providerId="ADAL" clId="{336CFF8D-607E-4D4F-87AD-65763FDE51F5}" dt="2024-07-08T07:24:59.773" v="189" actId="13244"/>
          <ac:spMkLst>
            <pc:docMk/>
            <pc:sldMk cId="3358785531" sldId="433"/>
            <ac:spMk id="2" creationId="{6D63FE65-377A-44A7-A4A4-603C3D485192}"/>
          </ac:spMkLst>
        </pc:spChg>
        <pc:picChg chg="ord">
          <ac:chgData name="McHarg, Catherine" userId="88b8f76c-9ae3-4745-88eb-fe0667a22af5" providerId="ADAL" clId="{336CFF8D-607E-4D4F-87AD-65763FDE51F5}" dt="2024-07-08T07:25:02.461" v="190" actId="13244"/>
          <ac:picMkLst>
            <pc:docMk/>
            <pc:sldMk cId="3358785531" sldId="433"/>
            <ac:picMk id="6" creationId="{11D7BE1E-596E-4235-81D1-C37E8E283736}"/>
          </ac:picMkLst>
        </pc:picChg>
      </pc:sldChg>
      <pc:sldChg chg="addSp delSp modSp add del mod delAnim">
        <pc:chgData name="McHarg, Catherine" userId="88b8f76c-9ae3-4745-88eb-fe0667a22af5" providerId="ADAL" clId="{336CFF8D-607E-4D4F-87AD-65763FDE51F5}" dt="2024-07-08T10:06:33.443" v="873" actId="478"/>
        <pc:sldMkLst>
          <pc:docMk/>
          <pc:sldMk cId="1446615067" sldId="435"/>
        </pc:sldMkLst>
        <pc:spChg chg="ord">
          <ac:chgData name="McHarg, Catherine" userId="88b8f76c-9ae3-4745-88eb-fe0667a22af5" providerId="ADAL" clId="{336CFF8D-607E-4D4F-87AD-65763FDE51F5}" dt="2024-07-08T07:37:42.946" v="323" actId="13244"/>
          <ac:spMkLst>
            <pc:docMk/>
            <pc:sldMk cId="1446615067" sldId="435"/>
            <ac:spMk id="2" creationId="{4CFAE886-B09D-4B5A-9B8E-87377EB0AFB1}"/>
          </ac:spMkLst>
        </pc:spChg>
        <pc:spChg chg="ord">
          <ac:chgData name="McHarg, Catherine" userId="88b8f76c-9ae3-4745-88eb-fe0667a22af5" providerId="ADAL" clId="{336CFF8D-607E-4D4F-87AD-65763FDE51F5}" dt="2024-07-08T07:37:52.243" v="324" actId="13244"/>
          <ac:spMkLst>
            <pc:docMk/>
            <pc:sldMk cId="1446615067" sldId="435"/>
            <ac:spMk id="3" creationId="{0D69C0D1-5F8C-4979-B8CB-AB536E3DCD52}"/>
          </ac:spMkLst>
        </pc:spChg>
        <pc:spChg chg="ord">
          <ac:chgData name="McHarg, Catherine" userId="88b8f76c-9ae3-4745-88eb-fe0667a22af5" providerId="ADAL" clId="{336CFF8D-607E-4D4F-87AD-65763FDE51F5}" dt="2024-07-08T07:37:53.747" v="325" actId="13244"/>
          <ac:spMkLst>
            <pc:docMk/>
            <pc:sldMk cId="1446615067" sldId="435"/>
            <ac:spMk id="6" creationId="{69ECD5AB-EEE7-4340-94A0-84703A9BBBD9}"/>
          </ac:spMkLst>
        </pc:spChg>
        <pc:spChg chg="del mod modVis">
          <ac:chgData name="McHarg, Catherine" userId="88b8f76c-9ae3-4745-88eb-fe0667a22af5" providerId="ADAL" clId="{336CFF8D-607E-4D4F-87AD-65763FDE51F5}" dt="2024-07-08T10:02:10.518" v="716" actId="478"/>
          <ac:spMkLst>
            <pc:docMk/>
            <pc:sldMk cId="1446615067" sldId="435"/>
            <ac:spMk id="7" creationId="{B289941C-9254-C2DF-1F7B-31B4A18EDDCD}"/>
          </ac:spMkLst>
        </pc:spChg>
        <pc:spChg chg="del mod modVis replST">
          <ac:chgData name="McHarg, Catherine" userId="88b8f76c-9ae3-4745-88eb-fe0667a22af5" providerId="ADAL" clId="{336CFF8D-607E-4D4F-87AD-65763FDE51F5}" dt="2024-07-08T10:06:33.443" v="873" actId="478"/>
          <ac:spMkLst>
            <pc:docMk/>
            <pc:sldMk cId="1446615067" sldId="435"/>
            <ac:spMk id="9" creationId="{2D765B07-A89A-E196-0C72-49F8A8C370B1}"/>
          </ac:spMkLst>
        </pc:spChg>
        <pc:spChg chg="add del mod modVis">
          <ac:chgData name="McHarg, Catherine" userId="88b8f76c-9ae3-4745-88eb-fe0667a22af5" providerId="ADAL" clId="{336CFF8D-607E-4D4F-87AD-65763FDE51F5}" dt="2024-07-08T10:02:54.932" v="785"/>
          <ac:spMkLst>
            <pc:docMk/>
            <pc:sldMk cId="1446615067" sldId="435"/>
            <ac:spMk id="10" creationId="{3611B210-86C3-AA7E-BA4F-D02311571646}"/>
          </ac:spMkLst>
        </pc:spChg>
        <pc:spChg chg="add del mod modVis">
          <ac:chgData name="McHarg, Catherine" userId="88b8f76c-9ae3-4745-88eb-fe0667a22af5" providerId="ADAL" clId="{336CFF8D-607E-4D4F-87AD-65763FDE51F5}" dt="2024-07-08T10:03:11.018" v="848"/>
          <ac:spMkLst>
            <pc:docMk/>
            <pc:sldMk cId="1446615067" sldId="435"/>
            <ac:spMk id="11" creationId="{3F881F76-4336-631A-F6D7-76BAF89F4F27}"/>
          </ac:spMkLst>
        </pc:spChg>
        <pc:picChg chg="replST delST">
          <ac:chgData name="McHarg, Catherine" userId="88b8f76c-9ae3-4745-88eb-fe0667a22af5" providerId="ADAL" clId="{336CFF8D-607E-4D4F-87AD-65763FDE51F5}" dt="2024-07-08T10:02:54.892" v="722"/>
          <ac:picMkLst>
            <pc:docMk/>
            <pc:sldMk cId="1446615067" sldId="435"/>
            <ac:picMk id="4" creationId="{DB679E7B-D1F1-4376-9698-01F3999B4680}"/>
          </ac:picMkLst>
        </pc:picChg>
      </pc:sldChg>
      <pc:sldChg chg="modSp mod">
        <pc:chgData name="McHarg, Catherine" userId="88b8f76c-9ae3-4745-88eb-fe0667a22af5" providerId="ADAL" clId="{336CFF8D-607E-4D4F-87AD-65763FDE51F5}" dt="2024-07-08T07:44:03.065" v="519" actId="962"/>
        <pc:sldMkLst>
          <pc:docMk/>
          <pc:sldMk cId="161493383" sldId="436"/>
        </pc:sldMkLst>
        <pc:spChg chg="ord">
          <ac:chgData name="McHarg, Catherine" userId="88b8f76c-9ae3-4745-88eb-fe0667a22af5" providerId="ADAL" clId="{336CFF8D-607E-4D4F-87AD-65763FDE51F5}" dt="2024-07-08T07:23:10.964" v="173" actId="13244"/>
          <ac:spMkLst>
            <pc:docMk/>
            <pc:sldMk cId="161493383" sldId="436"/>
            <ac:spMk id="2" creationId="{33182B64-538C-40F7-882C-912205F1750E}"/>
          </ac:spMkLst>
        </pc:spChg>
        <pc:spChg chg="ord">
          <ac:chgData name="McHarg, Catherine" userId="88b8f76c-9ae3-4745-88eb-fe0667a22af5" providerId="ADAL" clId="{336CFF8D-607E-4D4F-87AD-65763FDE51F5}" dt="2024-07-08T07:23:26.102" v="174" actId="13244"/>
          <ac:spMkLst>
            <pc:docMk/>
            <pc:sldMk cId="161493383" sldId="436"/>
            <ac:spMk id="5" creationId="{A1FF1CE7-513B-5910-8366-D9EBD41E2CAD}"/>
          </ac:spMkLst>
        </pc:spChg>
        <pc:grpChg chg="mod">
          <ac:chgData name="McHarg, Catherine" userId="88b8f76c-9ae3-4745-88eb-fe0667a22af5" providerId="ADAL" clId="{336CFF8D-607E-4D4F-87AD-65763FDE51F5}" dt="2024-07-08T07:23:30.950" v="175" actId="962"/>
          <ac:grpSpMkLst>
            <pc:docMk/>
            <pc:sldMk cId="161493383" sldId="436"/>
            <ac:grpSpMk id="7" creationId="{1BA09725-02D8-4528-A36A-1C7614233989}"/>
          </ac:grpSpMkLst>
        </pc:grpChg>
        <pc:picChg chg="mod">
          <ac:chgData name="McHarg, Catherine" userId="88b8f76c-9ae3-4745-88eb-fe0667a22af5" providerId="ADAL" clId="{336CFF8D-607E-4D4F-87AD-65763FDE51F5}" dt="2024-07-08T07:44:03.065" v="519" actId="962"/>
          <ac:picMkLst>
            <pc:docMk/>
            <pc:sldMk cId="161493383" sldId="436"/>
            <ac:picMk id="11" creationId="{A8936055-93D7-49D9-8D06-F27461554FE8}"/>
          </ac:picMkLst>
        </pc:picChg>
      </pc:sldChg>
      <pc:sldChg chg="modSp mod">
        <pc:chgData name="McHarg, Catherine" userId="88b8f76c-9ae3-4745-88eb-fe0667a22af5" providerId="ADAL" clId="{336CFF8D-607E-4D4F-87AD-65763FDE51F5}" dt="2024-07-08T07:23:05.982" v="172" actId="13244"/>
        <pc:sldMkLst>
          <pc:docMk/>
          <pc:sldMk cId="1338846198" sldId="440"/>
        </pc:sldMkLst>
        <pc:spChg chg="ord">
          <ac:chgData name="McHarg, Catherine" userId="88b8f76c-9ae3-4745-88eb-fe0667a22af5" providerId="ADAL" clId="{336CFF8D-607E-4D4F-87AD-65763FDE51F5}" dt="2024-07-08T07:23:05.982" v="172" actId="13244"/>
          <ac:spMkLst>
            <pc:docMk/>
            <pc:sldMk cId="1338846198" sldId="440"/>
            <ac:spMk id="2" creationId="{10DC9B8B-2AD6-4FE1-9EAD-DECA5B1F3C9C}"/>
          </ac:spMkLst>
        </pc:spChg>
      </pc:sldChg>
      <pc:sldChg chg="modSp mod">
        <pc:chgData name="McHarg, Catherine" userId="88b8f76c-9ae3-4745-88eb-fe0667a22af5" providerId="ADAL" clId="{336CFF8D-607E-4D4F-87AD-65763FDE51F5}" dt="2024-07-08T07:25:13.543" v="192" actId="13244"/>
        <pc:sldMkLst>
          <pc:docMk/>
          <pc:sldMk cId="4086659029" sldId="442"/>
        </pc:sldMkLst>
        <pc:spChg chg="ord">
          <ac:chgData name="McHarg, Catherine" userId="88b8f76c-9ae3-4745-88eb-fe0667a22af5" providerId="ADAL" clId="{336CFF8D-607E-4D4F-87AD-65763FDE51F5}" dt="2024-07-08T07:25:13.543" v="192" actId="13244"/>
          <ac:spMkLst>
            <pc:docMk/>
            <pc:sldMk cId="4086659029" sldId="442"/>
            <ac:spMk id="2" creationId="{E863DE06-4505-4A4E-B11C-1ED4CB3E1C0B}"/>
          </ac:spMkLst>
        </pc:spChg>
      </pc:sldChg>
      <pc:sldChg chg="delSp modSp mod delAnim">
        <pc:chgData name="McHarg, Catherine" userId="88b8f76c-9ae3-4745-88eb-fe0667a22af5" providerId="ADAL" clId="{336CFF8D-607E-4D4F-87AD-65763FDE51F5}" dt="2024-07-08T10:40:05.962" v="1157" actId="962"/>
        <pc:sldMkLst>
          <pc:docMk/>
          <pc:sldMk cId="2648702039" sldId="480"/>
        </pc:sldMkLst>
        <pc:spChg chg="ord">
          <ac:chgData name="McHarg, Catherine" userId="88b8f76c-9ae3-4745-88eb-fe0667a22af5" providerId="ADAL" clId="{336CFF8D-607E-4D4F-87AD-65763FDE51F5}" dt="2024-07-08T07:45:40.882" v="542" actId="13244"/>
          <ac:spMkLst>
            <pc:docMk/>
            <pc:sldMk cId="2648702039" sldId="480"/>
            <ac:spMk id="2" creationId="{CAD77CB4-0DD5-4F85-BB2B-EC15F1EE0C67}"/>
          </ac:spMkLst>
        </pc:spChg>
        <pc:spChg chg="ord">
          <ac:chgData name="McHarg, Catherine" userId="88b8f76c-9ae3-4745-88eb-fe0667a22af5" providerId="ADAL" clId="{336CFF8D-607E-4D4F-87AD-65763FDE51F5}" dt="2024-07-08T07:45:46.282" v="543" actId="13244"/>
          <ac:spMkLst>
            <pc:docMk/>
            <pc:sldMk cId="2648702039" sldId="480"/>
            <ac:spMk id="3" creationId="{6C831104-B00D-487C-B824-E7AECE36C35E}"/>
          </ac:spMkLst>
        </pc:spChg>
        <pc:spChg chg="del mod modVis">
          <ac:chgData name="McHarg, Catherine" userId="88b8f76c-9ae3-4745-88eb-fe0667a22af5" providerId="ADAL" clId="{336CFF8D-607E-4D4F-87AD-65763FDE51F5}" dt="2024-07-08T10:38:12.606" v="1031" actId="478"/>
          <ac:spMkLst>
            <pc:docMk/>
            <pc:sldMk cId="2648702039" sldId="480"/>
            <ac:spMk id="10" creationId="{87E84469-4959-9424-DCF1-C27E61ACE2B1}"/>
          </ac:spMkLst>
        </pc:spChg>
        <pc:spChg chg="del mod modVis replST">
          <ac:chgData name="McHarg, Catherine" userId="88b8f76c-9ae3-4745-88eb-fe0667a22af5" providerId="ADAL" clId="{336CFF8D-607E-4D4F-87AD-65763FDE51F5}" dt="2024-07-08T10:38:55.934" v="1041" actId="478"/>
          <ac:spMkLst>
            <pc:docMk/>
            <pc:sldMk cId="2648702039" sldId="480"/>
            <ac:spMk id="11" creationId="{80921CA5-169B-3241-AC1A-A7110420E26B}"/>
          </ac:spMkLst>
        </pc:spChg>
        <pc:picChg chg="ord">
          <ac:chgData name="McHarg, Catherine" userId="88b8f76c-9ae3-4745-88eb-fe0667a22af5" providerId="ADAL" clId="{336CFF8D-607E-4D4F-87AD-65763FDE51F5}" dt="2024-07-08T07:45:49.093" v="544" actId="13244"/>
          <ac:picMkLst>
            <pc:docMk/>
            <pc:sldMk cId="2648702039" sldId="480"/>
            <ac:picMk id="4" creationId="{904FF32C-DC0E-4C51-A6FB-3E3D851EF135}"/>
          </ac:picMkLst>
        </pc:picChg>
        <pc:picChg chg="del replST">
          <ac:chgData name="McHarg, Catherine" userId="88b8f76c-9ae3-4745-88eb-fe0667a22af5" providerId="ADAL" clId="{336CFF8D-607E-4D4F-87AD-65763FDE51F5}" dt="2024-07-08T10:30:32.563" v="953" actId="478"/>
          <ac:picMkLst>
            <pc:docMk/>
            <pc:sldMk cId="2648702039" sldId="480"/>
            <ac:picMk id="6" creationId="{17BCDE5A-15B2-F66A-58CB-F515DFBC1D28}"/>
          </ac:picMkLst>
        </pc:picChg>
        <pc:picChg chg="del replST">
          <ac:chgData name="McHarg, Catherine" userId="88b8f76c-9ae3-4745-88eb-fe0667a22af5" providerId="ADAL" clId="{336CFF8D-607E-4D4F-87AD-65763FDE51F5}" dt="2024-07-08T10:31:16.927" v="956" actId="478"/>
          <ac:picMkLst>
            <pc:docMk/>
            <pc:sldMk cId="2648702039" sldId="480"/>
            <ac:picMk id="7" creationId="{7FB6F381-CEE6-89AE-AEFF-A7F5051FD604}"/>
          </ac:picMkLst>
        </pc:picChg>
        <pc:picChg chg="del mod replST">
          <ac:chgData name="McHarg, Catherine" userId="88b8f76c-9ae3-4745-88eb-fe0667a22af5" providerId="ADAL" clId="{336CFF8D-607E-4D4F-87AD-65763FDE51F5}" dt="2024-07-08T10:33:29.382" v="964" actId="478"/>
          <ac:picMkLst>
            <pc:docMk/>
            <pc:sldMk cId="2648702039" sldId="480"/>
            <ac:picMk id="8" creationId="{F1CCC94C-9F45-074F-5472-D4577BCD1106}"/>
          </ac:picMkLst>
        </pc:picChg>
        <pc:picChg chg="mod ord replST">
          <ac:chgData name="McHarg, Catherine" userId="88b8f76c-9ae3-4745-88eb-fe0667a22af5" providerId="ADAL" clId="{336CFF8D-607E-4D4F-87AD-65763FDE51F5}" dt="2024-07-08T10:40:05.962" v="1157" actId="962"/>
          <ac:picMkLst>
            <pc:docMk/>
            <pc:sldMk cId="2648702039" sldId="480"/>
            <ac:picMk id="9" creationId="{716CC959-80EC-C1CE-B2E0-30336684D706}"/>
          </ac:picMkLst>
        </pc:picChg>
      </pc:sldChg>
      <pc:sldChg chg="modSp mod">
        <pc:chgData name="McHarg, Catherine" userId="88b8f76c-9ae3-4745-88eb-fe0667a22af5" providerId="ADAL" clId="{336CFF8D-607E-4D4F-87AD-65763FDE51F5}" dt="2024-07-08T08:38:44.180" v="638" actId="207"/>
        <pc:sldMkLst>
          <pc:docMk/>
          <pc:sldMk cId="3377228716" sldId="483"/>
        </pc:sldMkLst>
        <pc:graphicFrameChg chg="modGraphic">
          <ac:chgData name="McHarg, Catherine" userId="88b8f76c-9ae3-4745-88eb-fe0667a22af5" providerId="ADAL" clId="{336CFF8D-607E-4D4F-87AD-65763FDE51F5}" dt="2024-07-08T08:38:44.180" v="638" actId="207"/>
          <ac:graphicFrameMkLst>
            <pc:docMk/>
            <pc:sldMk cId="3377228716" sldId="483"/>
            <ac:graphicFrameMk id="10" creationId="{DA370A4C-7076-4009-8B10-C88283DA93C0}"/>
          </ac:graphicFrameMkLst>
        </pc:graphicFrameChg>
      </pc:sldChg>
      <pc:sldChg chg="modSp mod">
        <pc:chgData name="McHarg, Catherine" userId="88b8f76c-9ae3-4745-88eb-fe0667a22af5" providerId="ADAL" clId="{336CFF8D-607E-4D4F-87AD-65763FDE51F5}" dt="2024-07-08T07:38:14.782" v="330" actId="13244"/>
        <pc:sldMkLst>
          <pc:docMk/>
          <pc:sldMk cId="2046400736" sldId="485"/>
        </pc:sldMkLst>
        <pc:spChg chg="ord">
          <ac:chgData name="McHarg, Catherine" userId="88b8f76c-9ae3-4745-88eb-fe0667a22af5" providerId="ADAL" clId="{336CFF8D-607E-4D4F-87AD-65763FDE51F5}" dt="2024-07-08T07:38:11.592" v="329" actId="13244"/>
          <ac:spMkLst>
            <pc:docMk/>
            <pc:sldMk cId="2046400736" sldId="485"/>
            <ac:spMk id="2" creationId="{76716300-0C54-4FA1-AC48-AE9C82B714FD}"/>
          </ac:spMkLst>
        </pc:spChg>
        <pc:spChg chg="ord">
          <ac:chgData name="McHarg, Catherine" userId="88b8f76c-9ae3-4745-88eb-fe0667a22af5" providerId="ADAL" clId="{336CFF8D-607E-4D4F-87AD-65763FDE51F5}" dt="2024-07-08T07:38:14.782" v="330" actId="13244"/>
          <ac:spMkLst>
            <pc:docMk/>
            <pc:sldMk cId="2046400736" sldId="485"/>
            <ac:spMk id="3" creationId="{3376DEA7-4597-466F-9DCB-9F2D2B1E9593}"/>
          </ac:spMkLst>
        </pc:spChg>
        <pc:grpChg chg="ord">
          <ac:chgData name="McHarg, Catherine" userId="88b8f76c-9ae3-4745-88eb-fe0667a22af5" providerId="ADAL" clId="{336CFF8D-607E-4D4F-87AD-65763FDE51F5}" dt="2024-07-08T07:38:10.044" v="328" actId="13244"/>
          <ac:grpSpMkLst>
            <pc:docMk/>
            <pc:sldMk cId="2046400736" sldId="485"/>
            <ac:grpSpMk id="8" creationId="{8C20F744-660E-49E9-9B7A-FECC3EA2F810}"/>
          </ac:grpSpMkLst>
        </pc:grpChg>
      </pc:sldChg>
      <pc:sldChg chg="delSp modSp mod delAnim">
        <pc:chgData name="McHarg, Catherine" userId="88b8f76c-9ae3-4745-88eb-fe0667a22af5" providerId="ADAL" clId="{336CFF8D-607E-4D4F-87AD-65763FDE51F5}" dt="2024-07-08T07:43:17.290" v="392" actId="255"/>
        <pc:sldMkLst>
          <pc:docMk/>
          <pc:sldMk cId="2857197991" sldId="486"/>
        </pc:sldMkLst>
        <pc:spChg chg="ord">
          <ac:chgData name="McHarg, Catherine" userId="88b8f76c-9ae3-4745-88eb-fe0667a22af5" providerId="ADAL" clId="{336CFF8D-607E-4D4F-87AD-65763FDE51F5}" dt="2024-07-08T07:42:35.657" v="377" actId="13244"/>
          <ac:spMkLst>
            <pc:docMk/>
            <pc:sldMk cId="2857197991" sldId="486"/>
            <ac:spMk id="2" creationId="{67D3E75A-2A65-4DB2-B44A-D5918B9D315E}"/>
          </ac:spMkLst>
        </pc:spChg>
        <pc:spChg chg="mod ord">
          <ac:chgData name="McHarg, Catherine" userId="88b8f76c-9ae3-4745-88eb-fe0667a22af5" providerId="ADAL" clId="{336CFF8D-607E-4D4F-87AD-65763FDE51F5}" dt="2024-07-08T07:43:17.290" v="392" actId="255"/>
          <ac:spMkLst>
            <pc:docMk/>
            <pc:sldMk cId="2857197991" sldId="486"/>
            <ac:spMk id="3" creationId="{0AB23C49-A350-4855-9A95-B4B8D7A5170D}"/>
          </ac:spMkLst>
        </pc:spChg>
        <pc:spChg chg="del">
          <ac:chgData name="McHarg, Catherine" userId="88b8f76c-9ae3-4745-88eb-fe0667a22af5" providerId="ADAL" clId="{336CFF8D-607E-4D4F-87AD-65763FDE51F5}" dt="2024-07-08T07:42:51.402" v="379" actId="478"/>
          <ac:spMkLst>
            <pc:docMk/>
            <pc:sldMk cId="2857197991" sldId="486"/>
            <ac:spMk id="6" creationId="{8F8752F2-ECC6-4194-AA41-373987D50ED5}"/>
          </ac:spMkLst>
        </pc:spChg>
      </pc:sldChg>
      <pc:sldChg chg="delSp modSp mod">
        <pc:chgData name="McHarg, Catherine" userId="88b8f76c-9ae3-4745-88eb-fe0667a22af5" providerId="ADAL" clId="{336CFF8D-607E-4D4F-87AD-65763FDE51F5}" dt="2024-07-08T10:13:34.239" v="945"/>
        <pc:sldMkLst>
          <pc:docMk/>
          <pc:sldMk cId="4097152227" sldId="490"/>
        </pc:sldMkLst>
        <pc:spChg chg="mod">
          <ac:chgData name="McHarg, Catherine" userId="88b8f76c-9ae3-4745-88eb-fe0667a22af5" providerId="ADAL" clId="{336CFF8D-607E-4D4F-87AD-65763FDE51F5}" dt="2024-07-08T10:11:13.714" v="875" actId="14100"/>
          <ac:spMkLst>
            <pc:docMk/>
            <pc:sldMk cId="4097152227" sldId="490"/>
            <ac:spMk id="2" creationId="{81038F75-8FC3-49DE-A406-371D377F68E2}"/>
          </ac:spMkLst>
        </pc:spChg>
        <pc:spChg chg="mod">
          <ac:chgData name="McHarg, Catherine" userId="88b8f76c-9ae3-4745-88eb-fe0667a22af5" providerId="ADAL" clId="{336CFF8D-607E-4D4F-87AD-65763FDE51F5}" dt="2024-07-08T10:12:53.903" v="881" actId="1076"/>
          <ac:spMkLst>
            <pc:docMk/>
            <pc:sldMk cId="4097152227" sldId="490"/>
            <ac:spMk id="3" creationId="{BE712971-8A5B-4460-8320-F44D7C2A5366}"/>
          </ac:spMkLst>
        </pc:spChg>
        <pc:spChg chg="del mod modVis">
          <ac:chgData name="McHarg, Catherine" userId="88b8f76c-9ae3-4745-88eb-fe0667a22af5" providerId="ADAL" clId="{336CFF8D-607E-4D4F-87AD-65763FDE51F5}" dt="2024-07-08T10:13:31.484" v="940" actId="478"/>
          <ac:spMkLst>
            <pc:docMk/>
            <pc:sldMk cId="4097152227" sldId="490"/>
            <ac:spMk id="5" creationId="{92AD7BBD-2880-18B1-A716-060D7420BFFA}"/>
          </ac:spMkLst>
        </pc:spChg>
        <pc:spChg chg="mod modVis replST">
          <ac:chgData name="McHarg, Catherine" userId="88b8f76c-9ae3-4745-88eb-fe0667a22af5" providerId="ADAL" clId="{336CFF8D-607E-4D4F-87AD-65763FDE51F5}" dt="2024-07-08T10:13:34.238" v="944"/>
          <ac:spMkLst>
            <pc:docMk/>
            <pc:sldMk cId="4097152227" sldId="490"/>
            <ac:spMk id="6" creationId="{06A67202-5555-265D-C899-D5DDA32485A4}"/>
          </ac:spMkLst>
        </pc:spChg>
        <pc:picChg chg="replST">
          <ac:chgData name="McHarg, Catherine" userId="88b8f76c-9ae3-4745-88eb-fe0667a22af5" providerId="ADAL" clId="{336CFF8D-607E-4D4F-87AD-65763FDE51F5}" dt="2024-07-08T10:13:34.239" v="945"/>
          <ac:picMkLst>
            <pc:docMk/>
            <pc:sldMk cId="4097152227" sldId="490"/>
            <ac:picMk id="4" creationId="{34CB96CA-BC43-4CE6-8080-52CA8052D1A4}"/>
          </ac:picMkLst>
        </pc:picChg>
      </pc:sldChg>
      <pc:sldChg chg="modSp mod">
        <pc:chgData name="McHarg, Catherine" userId="88b8f76c-9ae3-4745-88eb-fe0667a22af5" providerId="ADAL" clId="{336CFF8D-607E-4D4F-87AD-65763FDE51F5}" dt="2024-07-08T07:26:08.438" v="197" actId="13244"/>
        <pc:sldMkLst>
          <pc:docMk/>
          <pc:sldMk cId="1531656491" sldId="491"/>
        </pc:sldMkLst>
        <pc:spChg chg="ord">
          <ac:chgData name="McHarg, Catherine" userId="88b8f76c-9ae3-4745-88eb-fe0667a22af5" providerId="ADAL" clId="{336CFF8D-607E-4D4F-87AD-65763FDE51F5}" dt="2024-07-08T07:26:08.438" v="197" actId="13244"/>
          <ac:spMkLst>
            <pc:docMk/>
            <pc:sldMk cId="1531656491" sldId="491"/>
            <ac:spMk id="3" creationId="{A1B9D820-A3D9-4BD2-995D-1370002899B0}"/>
          </ac:spMkLst>
        </pc:spChg>
        <pc:spChg chg="ord">
          <ac:chgData name="McHarg, Catherine" userId="88b8f76c-9ae3-4745-88eb-fe0667a22af5" providerId="ADAL" clId="{336CFF8D-607E-4D4F-87AD-65763FDE51F5}" dt="2024-07-08T07:25:21.795" v="193" actId="13244"/>
          <ac:spMkLst>
            <pc:docMk/>
            <pc:sldMk cId="1531656491" sldId="491"/>
            <ac:spMk id="6" creationId="{7929B49D-BF96-F73F-8A21-A1161E9F934D}"/>
          </ac:spMkLst>
        </pc:spChg>
        <pc:picChg chg="mod">
          <ac:chgData name="McHarg, Catherine" userId="88b8f76c-9ae3-4745-88eb-fe0667a22af5" providerId="ADAL" clId="{336CFF8D-607E-4D4F-87AD-65763FDE51F5}" dt="2024-07-08T07:26:05.920" v="196" actId="962"/>
          <ac:picMkLst>
            <pc:docMk/>
            <pc:sldMk cId="1531656491" sldId="491"/>
            <ac:picMk id="4" creationId="{35F2997B-9FBB-4F16-ACFC-C214399B0F4E}"/>
          </ac:picMkLst>
        </pc:picChg>
      </pc:sldChg>
      <pc:sldChg chg="modSp mod">
        <pc:chgData name="McHarg, Catherine" userId="88b8f76c-9ae3-4745-88eb-fe0667a22af5" providerId="ADAL" clId="{336CFF8D-607E-4D4F-87AD-65763FDE51F5}" dt="2024-07-08T07:20:11.568" v="153" actId="13244"/>
        <pc:sldMkLst>
          <pc:docMk/>
          <pc:sldMk cId="431910670" sldId="496"/>
        </pc:sldMkLst>
        <pc:spChg chg="ord">
          <ac:chgData name="McHarg, Catherine" userId="88b8f76c-9ae3-4745-88eb-fe0667a22af5" providerId="ADAL" clId="{336CFF8D-607E-4D4F-87AD-65763FDE51F5}" dt="2024-07-08T07:20:09.379" v="152" actId="13244"/>
          <ac:spMkLst>
            <pc:docMk/>
            <pc:sldMk cId="431910670" sldId="496"/>
            <ac:spMk id="2" creationId="{1F928439-CF10-4979-A20A-D6389AB51367}"/>
          </ac:spMkLst>
        </pc:spChg>
        <pc:picChg chg="ord">
          <ac:chgData name="McHarg, Catherine" userId="88b8f76c-9ae3-4745-88eb-fe0667a22af5" providerId="ADAL" clId="{336CFF8D-607E-4D4F-87AD-65763FDE51F5}" dt="2024-07-08T07:20:11.568" v="153" actId="13244"/>
          <ac:picMkLst>
            <pc:docMk/>
            <pc:sldMk cId="431910670" sldId="496"/>
            <ac:picMk id="7" creationId="{4B778679-A0F7-4F0C-A108-3F9849EF0B6B}"/>
          </ac:picMkLst>
        </pc:picChg>
      </pc:sldChg>
      <pc:sldChg chg="modSp mod">
        <pc:chgData name="McHarg, Catherine" userId="88b8f76c-9ae3-4745-88eb-fe0667a22af5" providerId="ADAL" clId="{336CFF8D-607E-4D4F-87AD-65763FDE51F5}" dt="2024-07-08T07:01:26.183" v="43" actId="13244"/>
        <pc:sldMkLst>
          <pc:docMk/>
          <pc:sldMk cId="2263016026" sldId="497"/>
        </pc:sldMkLst>
        <pc:spChg chg="ord">
          <ac:chgData name="McHarg, Catherine" userId="88b8f76c-9ae3-4745-88eb-fe0667a22af5" providerId="ADAL" clId="{336CFF8D-607E-4D4F-87AD-65763FDE51F5}" dt="2024-07-08T07:01:26.183" v="43" actId="13244"/>
          <ac:spMkLst>
            <pc:docMk/>
            <pc:sldMk cId="2263016026" sldId="497"/>
            <ac:spMk id="2" creationId="{D3C3EB73-B8A0-481A-8B43-BF46E3F3C881}"/>
          </ac:spMkLst>
        </pc:spChg>
      </pc:sldChg>
      <pc:sldChg chg="modSp mod">
        <pc:chgData name="McHarg, Catherine" userId="88b8f76c-9ae3-4745-88eb-fe0667a22af5" providerId="ADAL" clId="{336CFF8D-607E-4D4F-87AD-65763FDE51F5}" dt="2024-07-08T06:58:42.001" v="25" actId="14100"/>
        <pc:sldMkLst>
          <pc:docMk/>
          <pc:sldMk cId="1227116892" sldId="502"/>
        </pc:sldMkLst>
        <pc:spChg chg="ord">
          <ac:chgData name="McHarg, Catherine" userId="88b8f76c-9ae3-4745-88eb-fe0667a22af5" providerId="ADAL" clId="{336CFF8D-607E-4D4F-87AD-65763FDE51F5}" dt="2024-07-08T06:58:32.613" v="23" actId="13244"/>
          <ac:spMkLst>
            <pc:docMk/>
            <pc:sldMk cId="1227116892" sldId="502"/>
            <ac:spMk id="2" creationId="{4B826067-2AED-42A7-BC41-8C04F9064205}"/>
          </ac:spMkLst>
        </pc:spChg>
        <pc:spChg chg="mod">
          <ac:chgData name="McHarg, Catherine" userId="88b8f76c-9ae3-4745-88eb-fe0667a22af5" providerId="ADAL" clId="{336CFF8D-607E-4D4F-87AD-65763FDE51F5}" dt="2024-07-08T06:58:42.001" v="25" actId="14100"/>
          <ac:spMkLst>
            <pc:docMk/>
            <pc:sldMk cId="1227116892" sldId="502"/>
            <ac:spMk id="3" creationId="{FFE5788B-EADA-4050-85AD-4669957C24C9}"/>
          </ac:spMkLst>
        </pc:spChg>
        <pc:grpChg chg="ord">
          <ac:chgData name="McHarg, Catherine" userId="88b8f76c-9ae3-4745-88eb-fe0667a22af5" providerId="ADAL" clId="{336CFF8D-607E-4D4F-87AD-65763FDE51F5}" dt="2024-07-08T06:58:35.195" v="24" actId="13244"/>
          <ac:grpSpMkLst>
            <pc:docMk/>
            <pc:sldMk cId="1227116892" sldId="502"/>
            <ac:grpSpMk id="4" creationId="{B698CE9E-F4DF-4CF0-A70A-932DE3AA69F5}"/>
          </ac:grpSpMkLst>
        </pc:grpChg>
      </pc:sldChg>
      <pc:sldChg chg="modSp mod">
        <pc:chgData name="McHarg, Catherine" userId="88b8f76c-9ae3-4745-88eb-fe0667a22af5" providerId="ADAL" clId="{336CFF8D-607E-4D4F-87AD-65763FDE51F5}" dt="2024-07-08T07:09:37.214" v="49" actId="13244"/>
        <pc:sldMkLst>
          <pc:docMk/>
          <pc:sldMk cId="3558748739" sldId="504"/>
        </pc:sldMkLst>
        <pc:spChg chg="ord">
          <ac:chgData name="McHarg, Catherine" userId="88b8f76c-9ae3-4745-88eb-fe0667a22af5" providerId="ADAL" clId="{336CFF8D-607E-4D4F-87AD-65763FDE51F5}" dt="2024-07-08T07:09:34.576" v="48" actId="13244"/>
          <ac:spMkLst>
            <pc:docMk/>
            <pc:sldMk cId="3558748739" sldId="504"/>
            <ac:spMk id="2" creationId="{DC2480F4-F9BD-45EE-9E6C-1C1327F9F735}"/>
          </ac:spMkLst>
        </pc:spChg>
        <pc:spChg chg="ord">
          <ac:chgData name="McHarg, Catherine" userId="88b8f76c-9ae3-4745-88eb-fe0667a22af5" providerId="ADAL" clId="{336CFF8D-607E-4D4F-87AD-65763FDE51F5}" dt="2024-07-08T07:09:37.214" v="49" actId="13244"/>
          <ac:spMkLst>
            <pc:docMk/>
            <pc:sldMk cId="3558748739" sldId="504"/>
            <ac:spMk id="8" creationId="{BB767BC9-AED8-47DC-8895-FCEC64B41163}"/>
          </ac:spMkLst>
        </pc:spChg>
      </pc:sldChg>
      <pc:sldChg chg="modSp mod">
        <pc:chgData name="McHarg, Catherine" userId="88b8f76c-9ae3-4745-88eb-fe0667a22af5" providerId="ADAL" clId="{336CFF8D-607E-4D4F-87AD-65763FDE51F5}" dt="2024-07-08T07:09:43.224" v="50" actId="13244"/>
        <pc:sldMkLst>
          <pc:docMk/>
          <pc:sldMk cId="833729037" sldId="505"/>
        </pc:sldMkLst>
        <pc:spChg chg="ord">
          <ac:chgData name="McHarg, Catherine" userId="88b8f76c-9ae3-4745-88eb-fe0667a22af5" providerId="ADAL" clId="{336CFF8D-607E-4D4F-87AD-65763FDE51F5}" dt="2024-07-08T07:09:43.224" v="50" actId="13244"/>
          <ac:spMkLst>
            <pc:docMk/>
            <pc:sldMk cId="833729037" sldId="505"/>
            <ac:spMk id="5" creationId="{8DEA1789-9877-4F3E-786B-0422387D6E72}"/>
          </ac:spMkLst>
        </pc:spChg>
      </pc:sldChg>
      <pc:sldChg chg="modSp mod">
        <pc:chgData name="McHarg, Catherine" userId="88b8f76c-9ae3-4745-88eb-fe0667a22af5" providerId="ADAL" clId="{336CFF8D-607E-4D4F-87AD-65763FDE51F5}" dt="2024-07-08T07:10:10.462" v="53" actId="13244"/>
        <pc:sldMkLst>
          <pc:docMk/>
          <pc:sldMk cId="1837847854" sldId="506"/>
        </pc:sldMkLst>
        <pc:spChg chg="ord">
          <ac:chgData name="McHarg, Catherine" userId="88b8f76c-9ae3-4745-88eb-fe0667a22af5" providerId="ADAL" clId="{336CFF8D-607E-4D4F-87AD-65763FDE51F5}" dt="2024-07-08T07:09:50.380" v="51" actId="13244"/>
          <ac:spMkLst>
            <pc:docMk/>
            <pc:sldMk cId="1837847854" sldId="506"/>
            <ac:spMk id="2" creationId="{84888DCF-914E-4D6C-A1A7-E5AC441CF659}"/>
          </ac:spMkLst>
        </pc:spChg>
        <pc:grpChg chg="ord">
          <ac:chgData name="McHarg, Catherine" userId="88b8f76c-9ae3-4745-88eb-fe0667a22af5" providerId="ADAL" clId="{336CFF8D-607E-4D4F-87AD-65763FDE51F5}" dt="2024-07-08T07:10:10.462" v="53" actId="13244"/>
          <ac:grpSpMkLst>
            <pc:docMk/>
            <pc:sldMk cId="1837847854" sldId="506"/>
            <ac:grpSpMk id="4" creationId="{80DEE16B-B950-49C6-93DA-6EA87CD4AB56}"/>
          </ac:grpSpMkLst>
        </pc:grpChg>
        <pc:picChg chg="mod">
          <ac:chgData name="McHarg, Catherine" userId="88b8f76c-9ae3-4745-88eb-fe0667a22af5" providerId="ADAL" clId="{336CFF8D-607E-4D4F-87AD-65763FDE51F5}" dt="2024-07-08T07:09:59.346" v="52" actId="962"/>
          <ac:picMkLst>
            <pc:docMk/>
            <pc:sldMk cId="1837847854" sldId="506"/>
            <ac:picMk id="22" creationId="{CEE3548F-91AB-4F40-B8DB-01C6065A0656}"/>
          </ac:picMkLst>
        </pc:picChg>
      </pc:sldChg>
      <pc:sldChg chg="addSp delSp modSp mod modClrScheme delDesignElem chgLayout">
        <pc:chgData name="McHarg, Catherine" userId="88b8f76c-9ae3-4745-88eb-fe0667a22af5" providerId="ADAL" clId="{336CFF8D-607E-4D4F-87AD-65763FDE51F5}" dt="2024-07-08T07:53:24.860" v="593" actId="20577"/>
        <pc:sldMkLst>
          <pc:docMk/>
          <pc:sldMk cId="2269719107" sldId="507"/>
        </pc:sldMkLst>
        <pc:spChg chg="del mod ord">
          <ac:chgData name="McHarg, Catherine" userId="88b8f76c-9ae3-4745-88eb-fe0667a22af5" providerId="ADAL" clId="{336CFF8D-607E-4D4F-87AD-65763FDE51F5}" dt="2024-07-08T07:15:50.505" v="84" actId="478"/>
          <ac:spMkLst>
            <pc:docMk/>
            <pc:sldMk cId="2269719107" sldId="507"/>
            <ac:spMk id="2" creationId="{7E356457-7460-4F44-BF47-2E63F6C5C5B3}"/>
          </ac:spMkLst>
        </pc:spChg>
        <pc:spChg chg="add del mod">
          <ac:chgData name="McHarg, Catherine" userId="88b8f76c-9ae3-4745-88eb-fe0667a22af5" providerId="ADAL" clId="{336CFF8D-607E-4D4F-87AD-65763FDE51F5}" dt="2024-07-08T07:17:53.263" v="109" actId="478"/>
          <ac:spMkLst>
            <pc:docMk/>
            <pc:sldMk cId="2269719107" sldId="507"/>
            <ac:spMk id="3" creationId="{7212BA29-987B-9B4B-0398-676EFE883F86}"/>
          </ac:spMkLst>
        </pc:spChg>
        <pc:spChg chg="add mod ord">
          <ac:chgData name="McHarg, Catherine" userId="88b8f76c-9ae3-4745-88eb-fe0667a22af5" providerId="ADAL" clId="{336CFF8D-607E-4D4F-87AD-65763FDE51F5}" dt="2024-07-08T07:53:24.860" v="593" actId="20577"/>
          <ac:spMkLst>
            <pc:docMk/>
            <pc:sldMk cId="2269719107" sldId="507"/>
            <ac:spMk id="4" creationId="{11C0E2D7-98E3-D235-4F19-B8C583DBECE4}"/>
          </ac:spMkLst>
        </pc:spChg>
        <pc:spChg chg="add del mod">
          <ac:chgData name="McHarg, Catherine" userId="88b8f76c-9ae3-4745-88eb-fe0667a22af5" providerId="ADAL" clId="{336CFF8D-607E-4D4F-87AD-65763FDE51F5}" dt="2024-07-08T07:15:55.816" v="87" actId="478"/>
          <ac:spMkLst>
            <pc:docMk/>
            <pc:sldMk cId="2269719107" sldId="507"/>
            <ac:spMk id="11" creationId="{D4771268-CB57-404A-9271-370EB28F6090}"/>
          </ac:spMkLst>
        </pc:spChg>
        <pc:graphicFrameChg chg="mod">
          <ac:chgData name="McHarg, Catherine" userId="88b8f76c-9ae3-4745-88eb-fe0667a22af5" providerId="ADAL" clId="{336CFF8D-607E-4D4F-87AD-65763FDE51F5}" dt="2024-07-08T07:12:36.557" v="62" actId="962"/>
          <ac:graphicFrameMkLst>
            <pc:docMk/>
            <pc:sldMk cId="2269719107" sldId="507"/>
            <ac:graphicFrameMk id="6" creationId="{D687BB65-28F2-44E7-BAB8-DA05661A6CDD}"/>
          </ac:graphicFrameMkLst>
        </pc:graphicFrameChg>
      </pc:sldChg>
      <pc:sldChg chg="addSp delSp modSp mod modClrScheme delDesignElem chgLayout">
        <pc:chgData name="McHarg, Catherine" userId="88b8f76c-9ae3-4745-88eb-fe0667a22af5" providerId="ADAL" clId="{336CFF8D-607E-4D4F-87AD-65763FDE51F5}" dt="2024-07-08T07:53:38.084" v="604" actId="20577"/>
        <pc:sldMkLst>
          <pc:docMk/>
          <pc:sldMk cId="3953384636" sldId="508"/>
        </pc:sldMkLst>
        <pc:spChg chg="del">
          <ac:chgData name="McHarg, Catherine" userId="88b8f76c-9ae3-4745-88eb-fe0667a22af5" providerId="ADAL" clId="{336CFF8D-607E-4D4F-87AD-65763FDE51F5}" dt="2024-07-08T07:20:20.385" v="154" actId="478"/>
          <ac:spMkLst>
            <pc:docMk/>
            <pc:sldMk cId="3953384636" sldId="508"/>
            <ac:spMk id="2" creationId="{1B99A794-6677-4011-B75C-313F5915B12B}"/>
          </ac:spMkLst>
        </pc:spChg>
        <pc:spChg chg="add del mod">
          <ac:chgData name="McHarg, Catherine" userId="88b8f76c-9ae3-4745-88eb-fe0667a22af5" providerId="ADAL" clId="{336CFF8D-607E-4D4F-87AD-65763FDE51F5}" dt="2024-07-08T07:20:30.262" v="155" actId="478"/>
          <ac:spMkLst>
            <pc:docMk/>
            <pc:sldMk cId="3953384636" sldId="508"/>
            <ac:spMk id="5" creationId="{67EAD0B4-934E-0EEE-A7FA-94A8EF1F6C9D}"/>
          </ac:spMkLst>
        </pc:spChg>
        <pc:spChg chg="add mod ord">
          <ac:chgData name="McHarg, Catherine" userId="88b8f76c-9ae3-4745-88eb-fe0667a22af5" providerId="ADAL" clId="{336CFF8D-607E-4D4F-87AD-65763FDE51F5}" dt="2024-07-08T07:53:38.084" v="604" actId="20577"/>
          <ac:spMkLst>
            <pc:docMk/>
            <pc:sldMk cId="3953384636" sldId="508"/>
            <ac:spMk id="6" creationId="{E6DEF3EF-33DE-5396-1D3B-66499D60D239}"/>
          </ac:spMkLst>
        </pc:spChg>
        <pc:spChg chg="del">
          <ac:chgData name="McHarg, Catherine" userId="88b8f76c-9ae3-4745-88eb-fe0667a22af5" providerId="ADAL" clId="{336CFF8D-607E-4D4F-87AD-65763FDE51F5}" dt="2024-07-08T07:20:45.071" v="156" actId="700"/>
          <ac:spMkLst>
            <pc:docMk/>
            <pc:sldMk cId="3953384636" sldId="508"/>
            <ac:spMk id="9" creationId="{D4771268-CB57-404A-9271-370EB28F6090}"/>
          </ac:spMkLst>
        </pc:spChg>
        <pc:graphicFrameChg chg="mod">
          <ac:chgData name="McHarg, Catherine" userId="88b8f76c-9ae3-4745-88eb-fe0667a22af5" providerId="ADAL" clId="{336CFF8D-607E-4D4F-87AD-65763FDE51F5}" dt="2024-07-08T07:21:25.392" v="159" actId="962"/>
          <ac:graphicFrameMkLst>
            <pc:docMk/>
            <pc:sldMk cId="3953384636" sldId="508"/>
            <ac:graphicFrameMk id="4" creationId="{B4E2AF33-22C3-4B5B-A733-FDA7D0F82658}"/>
          </ac:graphicFrameMkLst>
        </pc:graphicFrameChg>
      </pc:sldChg>
      <pc:sldChg chg="addSp delSp modSp mod modClrScheme delDesignElem chgLayout">
        <pc:chgData name="McHarg, Catherine" userId="88b8f76c-9ae3-4745-88eb-fe0667a22af5" providerId="ADAL" clId="{336CFF8D-607E-4D4F-87AD-65763FDE51F5}" dt="2024-07-08T07:52:49.165" v="580" actId="33553"/>
        <pc:sldMkLst>
          <pc:docMk/>
          <pc:sldMk cId="1543153299" sldId="509"/>
        </pc:sldMkLst>
        <pc:spChg chg="del">
          <ac:chgData name="McHarg, Catherine" userId="88b8f76c-9ae3-4745-88eb-fe0667a22af5" providerId="ADAL" clId="{336CFF8D-607E-4D4F-87AD-65763FDE51F5}" dt="2024-07-08T07:21:44.898" v="161" actId="478"/>
          <ac:spMkLst>
            <pc:docMk/>
            <pc:sldMk cId="1543153299" sldId="509"/>
            <ac:spMk id="2" creationId="{861CBAFB-2DA2-488D-995D-FDF2E5CF5F0D}"/>
          </ac:spMkLst>
        </pc:spChg>
        <pc:spChg chg="add del mod">
          <ac:chgData name="McHarg, Catherine" userId="88b8f76c-9ae3-4745-88eb-fe0667a22af5" providerId="ADAL" clId="{336CFF8D-607E-4D4F-87AD-65763FDE51F5}" dt="2024-07-08T07:21:50.531" v="162" actId="700"/>
          <ac:spMkLst>
            <pc:docMk/>
            <pc:sldMk cId="1543153299" sldId="509"/>
            <ac:spMk id="5" creationId="{1758E225-C3BE-1860-0CD0-5D88C41114B3}"/>
          </ac:spMkLst>
        </pc:spChg>
        <pc:spChg chg="add mod ord">
          <ac:chgData name="McHarg, Catherine" userId="88b8f76c-9ae3-4745-88eb-fe0667a22af5" providerId="ADAL" clId="{336CFF8D-607E-4D4F-87AD-65763FDE51F5}" dt="2024-07-08T07:52:49.165" v="580" actId="33553"/>
          <ac:spMkLst>
            <pc:docMk/>
            <pc:sldMk cId="1543153299" sldId="509"/>
            <ac:spMk id="6" creationId="{CD798CB9-895D-73B9-0107-D86681441BB7}"/>
          </ac:spMkLst>
        </pc:spChg>
        <pc:spChg chg="del">
          <ac:chgData name="McHarg, Catherine" userId="88b8f76c-9ae3-4745-88eb-fe0667a22af5" providerId="ADAL" clId="{336CFF8D-607E-4D4F-87AD-65763FDE51F5}" dt="2024-07-08T07:21:50.531" v="162" actId="700"/>
          <ac:spMkLst>
            <pc:docMk/>
            <pc:sldMk cId="1543153299" sldId="509"/>
            <ac:spMk id="8" creationId="{D4771268-CB57-404A-9271-370EB28F6090}"/>
          </ac:spMkLst>
        </pc:spChg>
        <pc:graphicFrameChg chg="mod">
          <ac:chgData name="McHarg, Catherine" userId="88b8f76c-9ae3-4745-88eb-fe0667a22af5" providerId="ADAL" clId="{336CFF8D-607E-4D4F-87AD-65763FDE51F5}" dt="2024-07-08T07:22:28.746" v="165" actId="962"/>
          <ac:graphicFrameMkLst>
            <pc:docMk/>
            <pc:sldMk cId="1543153299" sldId="509"/>
            <ac:graphicFrameMk id="3" creationId="{FC439263-39D4-44BE-8C81-217B646EC10B}"/>
          </ac:graphicFrameMkLst>
        </pc:graphicFrameChg>
      </pc:sldChg>
      <pc:sldChg chg="modSp mod">
        <pc:chgData name="McHarg, Catherine" userId="88b8f76c-9ae3-4745-88eb-fe0667a22af5" providerId="ADAL" clId="{336CFF8D-607E-4D4F-87AD-65763FDE51F5}" dt="2024-07-08T07:22:52.161" v="170" actId="13244"/>
        <pc:sldMkLst>
          <pc:docMk/>
          <pc:sldMk cId="3424034438" sldId="511"/>
        </pc:sldMkLst>
        <pc:spChg chg="ord">
          <ac:chgData name="McHarg, Catherine" userId="88b8f76c-9ae3-4745-88eb-fe0667a22af5" providerId="ADAL" clId="{336CFF8D-607E-4D4F-87AD-65763FDE51F5}" dt="2024-07-08T07:22:52.161" v="170" actId="13244"/>
          <ac:spMkLst>
            <pc:docMk/>
            <pc:sldMk cId="3424034438" sldId="511"/>
            <ac:spMk id="2" creationId="{5AE97D83-A080-4779-90A0-E07BFE932024}"/>
          </ac:spMkLst>
        </pc:spChg>
      </pc:sldChg>
      <pc:sldChg chg="modSp mod">
        <pc:chgData name="McHarg, Catherine" userId="88b8f76c-9ae3-4745-88eb-fe0667a22af5" providerId="ADAL" clId="{336CFF8D-607E-4D4F-87AD-65763FDE51F5}" dt="2024-07-08T07:00:57.309" v="40" actId="732"/>
        <pc:sldMkLst>
          <pc:docMk/>
          <pc:sldMk cId="865949225" sldId="512"/>
        </pc:sldMkLst>
        <pc:spChg chg="ord">
          <ac:chgData name="McHarg, Catherine" userId="88b8f76c-9ae3-4745-88eb-fe0667a22af5" providerId="ADAL" clId="{336CFF8D-607E-4D4F-87AD-65763FDE51F5}" dt="2024-07-08T06:58:53.652" v="26" actId="13244"/>
          <ac:spMkLst>
            <pc:docMk/>
            <pc:sldMk cId="865949225" sldId="512"/>
            <ac:spMk id="2" creationId="{D5EA4135-8E07-4C45-BC2A-0537A9DDBA98}"/>
          </ac:spMkLst>
        </pc:spChg>
        <pc:picChg chg="mod ord modCrop">
          <ac:chgData name="McHarg, Catherine" userId="88b8f76c-9ae3-4745-88eb-fe0667a22af5" providerId="ADAL" clId="{336CFF8D-607E-4D4F-87AD-65763FDE51F5}" dt="2024-07-08T07:00:57.309" v="40" actId="732"/>
          <ac:picMkLst>
            <pc:docMk/>
            <pc:sldMk cId="865949225" sldId="512"/>
            <ac:picMk id="5" creationId="{F88F5A2D-74B3-44BB-B1E2-163D14EE9EFB}"/>
          </ac:picMkLst>
        </pc:picChg>
        <pc:picChg chg="mod ord">
          <ac:chgData name="McHarg, Catherine" userId="88b8f76c-9ae3-4745-88eb-fe0667a22af5" providerId="ADAL" clId="{336CFF8D-607E-4D4F-87AD-65763FDE51F5}" dt="2024-07-08T07:00:05.592" v="34" actId="962"/>
          <ac:picMkLst>
            <pc:docMk/>
            <pc:sldMk cId="865949225" sldId="512"/>
            <ac:picMk id="7" creationId="{F83A3007-2ED7-4102-AAD8-C9610E5CCA97}"/>
          </ac:picMkLst>
        </pc:picChg>
        <pc:picChg chg="ord">
          <ac:chgData name="McHarg, Catherine" userId="88b8f76c-9ae3-4745-88eb-fe0667a22af5" providerId="ADAL" clId="{336CFF8D-607E-4D4F-87AD-65763FDE51F5}" dt="2024-07-08T06:59:36.513" v="31" actId="13244"/>
          <ac:picMkLst>
            <pc:docMk/>
            <pc:sldMk cId="865949225" sldId="512"/>
            <ac:picMk id="9" creationId="{D0C46171-D5AE-4836-91D2-C04F1B527FD9}"/>
          </ac:picMkLst>
        </pc:picChg>
        <pc:picChg chg="ord">
          <ac:chgData name="McHarg, Catherine" userId="88b8f76c-9ae3-4745-88eb-fe0667a22af5" providerId="ADAL" clId="{336CFF8D-607E-4D4F-87AD-65763FDE51F5}" dt="2024-07-08T06:59:34.035" v="30" actId="13244"/>
          <ac:picMkLst>
            <pc:docMk/>
            <pc:sldMk cId="865949225" sldId="512"/>
            <ac:picMk id="11" creationId="{4CDA9516-6CC4-4B56-9199-D29EEE4BD7FB}"/>
          </ac:picMkLst>
        </pc:picChg>
        <pc:picChg chg="ord">
          <ac:chgData name="McHarg, Catherine" userId="88b8f76c-9ae3-4745-88eb-fe0667a22af5" providerId="ADAL" clId="{336CFF8D-607E-4D4F-87AD-65763FDE51F5}" dt="2024-07-08T06:59:24.961" v="28" actId="13244"/>
          <ac:picMkLst>
            <pc:docMk/>
            <pc:sldMk cId="865949225" sldId="512"/>
            <ac:picMk id="15" creationId="{FA160899-7DCB-4E2A-8341-F83C06098261}"/>
          </ac:picMkLst>
        </pc:picChg>
        <pc:picChg chg="mod">
          <ac:chgData name="McHarg, Catherine" userId="88b8f76c-9ae3-4745-88eb-fe0667a22af5" providerId="ADAL" clId="{336CFF8D-607E-4D4F-87AD-65763FDE51F5}" dt="2024-07-08T07:00:50.005" v="39" actId="732"/>
          <ac:picMkLst>
            <pc:docMk/>
            <pc:sldMk cId="865949225" sldId="512"/>
            <ac:picMk id="1026" creationId="{D3E8DD89-D074-4D6C-A462-96AFCB7743F3}"/>
          </ac:picMkLst>
        </pc:picChg>
        <pc:cxnChg chg="ord">
          <ac:chgData name="McHarg, Catherine" userId="88b8f76c-9ae3-4745-88eb-fe0667a22af5" providerId="ADAL" clId="{336CFF8D-607E-4D4F-87AD-65763FDE51F5}" dt="2024-07-08T07:00:05.661" v="35" actId="13244"/>
          <ac:cxnSpMkLst>
            <pc:docMk/>
            <pc:sldMk cId="865949225" sldId="512"/>
            <ac:cxnSpMk id="17" creationId="{84052F4D-1AB4-402D-BFBD-9B6E0CFD7A92}"/>
          </ac:cxnSpMkLst>
        </pc:cxnChg>
      </pc:sldChg>
      <pc:sldChg chg="modSp mod">
        <pc:chgData name="McHarg, Catherine" userId="88b8f76c-9ae3-4745-88eb-fe0667a22af5" providerId="ADAL" clId="{336CFF8D-607E-4D4F-87AD-65763FDE51F5}" dt="2024-07-08T07:01:11.696" v="41" actId="13244"/>
        <pc:sldMkLst>
          <pc:docMk/>
          <pc:sldMk cId="1694747054" sldId="513"/>
        </pc:sldMkLst>
        <pc:spChg chg="ord">
          <ac:chgData name="McHarg, Catherine" userId="88b8f76c-9ae3-4745-88eb-fe0667a22af5" providerId="ADAL" clId="{336CFF8D-607E-4D4F-87AD-65763FDE51F5}" dt="2024-07-08T07:01:11.696" v="41" actId="13244"/>
          <ac:spMkLst>
            <pc:docMk/>
            <pc:sldMk cId="1694747054" sldId="513"/>
            <ac:spMk id="2" creationId="{3B5D3116-6E70-415F-AF94-153CDAAA87EF}"/>
          </ac:spMkLst>
        </pc:spChg>
      </pc:sldChg>
      <pc:sldChg chg="modSp mod">
        <pc:chgData name="McHarg, Catherine" userId="88b8f76c-9ae3-4745-88eb-fe0667a22af5" providerId="ADAL" clId="{336CFF8D-607E-4D4F-87AD-65763FDE51F5}" dt="2024-07-08T06:57:47.388" v="13" actId="13244"/>
        <pc:sldMkLst>
          <pc:docMk/>
          <pc:sldMk cId="2875175730" sldId="514"/>
        </pc:sldMkLst>
        <pc:spChg chg="ord">
          <ac:chgData name="McHarg, Catherine" userId="88b8f76c-9ae3-4745-88eb-fe0667a22af5" providerId="ADAL" clId="{336CFF8D-607E-4D4F-87AD-65763FDE51F5}" dt="2024-07-08T06:57:47.388" v="13" actId="13244"/>
          <ac:spMkLst>
            <pc:docMk/>
            <pc:sldMk cId="2875175730" sldId="514"/>
            <ac:spMk id="2" creationId="{10DC9B8B-2AD6-4FE1-9EAD-DECA5B1F3C9C}"/>
          </ac:spMkLst>
        </pc:spChg>
      </pc:sldChg>
      <pc:sldChg chg="modSp mod">
        <pc:chgData name="McHarg, Catherine" userId="88b8f76c-9ae3-4745-88eb-fe0667a22af5" providerId="ADAL" clId="{336CFF8D-607E-4D4F-87AD-65763FDE51F5}" dt="2024-07-08T07:01:44.292" v="46" actId="13244"/>
        <pc:sldMkLst>
          <pc:docMk/>
          <pc:sldMk cId="42371127" sldId="515"/>
        </pc:sldMkLst>
        <pc:spChg chg="ord">
          <ac:chgData name="McHarg, Catherine" userId="88b8f76c-9ae3-4745-88eb-fe0667a22af5" providerId="ADAL" clId="{336CFF8D-607E-4D4F-87AD-65763FDE51F5}" dt="2024-07-08T07:01:44.292" v="46" actId="13244"/>
          <ac:spMkLst>
            <pc:docMk/>
            <pc:sldMk cId="42371127" sldId="515"/>
            <ac:spMk id="2" creationId="{C973C385-5BD1-4039-88BB-6EF0F967C6DD}"/>
          </ac:spMkLst>
        </pc:spChg>
      </pc:sldChg>
      <pc:sldChg chg="modSp mod">
        <pc:chgData name="McHarg, Catherine" userId="88b8f76c-9ae3-4745-88eb-fe0667a22af5" providerId="ADAL" clId="{336CFF8D-607E-4D4F-87AD-65763FDE51F5}" dt="2024-07-08T07:01:51.250" v="47" actId="13244"/>
        <pc:sldMkLst>
          <pc:docMk/>
          <pc:sldMk cId="4007324275" sldId="516"/>
        </pc:sldMkLst>
        <pc:spChg chg="ord">
          <ac:chgData name="McHarg, Catherine" userId="88b8f76c-9ae3-4745-88eb-fe0667a22af5" providerId="ADAL" clId="{336CFF8D-607E-4D4F-87AD-65763FDE51F5}" dt="2024-07-08T07:01:51.250" v="47" actId="13244"/>
          <ac:spMkLst>
            <pc:docMk/>
            <pc:sldMk cId="4007324275" sldId="516"/>
            <ac:spMk id="2" creationId="{10DC9B8B-2AD6-4FE1-9EAD-DECA5B1F3C9C}"/>
          </ac:spMkLst>
        </pc:spChg>
      </pc:sldChg>
      <pc:sldChg chg="modSp mod">
        <pc:chgData name="McHarg, Catherine" userId="88b8f76c-9ae3-4745-88eb-fe0667a22af5" providerId="ADAL" clId="{336CFF8D-607E-4D4F-87AD-65763FDE51F5}" dt="2024-07-08T07:22:59.518" v="171" actId="13244"/>
        <pc:sldMkLst>
          <pc:docMk/>
          <pc:sldMk cId="3857350596" sldId="517"/>
        </pc:sldMkLst>
        <pc:spChg chg="ord">
          <ac:chgData name="McHarg, Catherine" userId="88b8f76c-9ae3-4745-88eb-fe0667a22af5" providerId="ADAL" clId="{336CFF8D-607E-4D4F-87AD-65763FDE51F5}" dt="2024-07-08T07:22:59.518" v="171" actId="13244"/>
          <ac:spMkLst>
            <pc:docMk/>
            <pc:sldMk cId="3857350596" sldId="517"/>
            <ac:spMk id="2" creationId="{2CC7A81A-C6C6-4A00-BAE8-BAB5311CDE4E}"/>
          </ac:spMkLst>
        </pc:spChg>
      </pc:sldChg>
      <pc:sldChg chg="modSp mod">
        <pc:chgData name="McHarg, Catherine" userId="88b8f76c-9ae3-4745-88eb-fe0667a22af5" providerId="ADAL" clId="{336CFF8D-607E-4D4F-87AD-65763FDE51F5}" dt="2024-07-08T08:09:33.668" v="612" actId="255"/>
        <pc:sldMkLst>
          <pc:docMk/>
          <pc:sldMk cId="3726262971" sldId="518"/>
        </pc:sldMkLst>
        <pc:spChg chg="ord">
          <ac:chgData name="McHarg, Catherine" userId="88b8f76c-9ae3-4745-88eb-fe0667a22af5" providerId="ADAL" clId="{336CFF8D-607E-4D4F-87AD-65763FDE51F5}" dt="2024-07-08T07:26:18.495" v="199" actId="13244"/>
          <ac:spMkLst>
            <pc:docMk/>
            <pc:sldMk cId="3726262971" sldId="518"/>
            <ac:spMk id="2" creationId="{12DAAA1A-C920-42D9-856E-66E6E4D44CE1}"/>
          </ac:spMkLst>
        </pc:spChg>
        <pc:graphicFrameChg chg="mod modGraphic">
          <ac:chgData name="McHarg, Catherine" userId="88b8f76c-9ae3-4745-88eb-fe0667a22af5" providerId="ADAL" clId="{336CFF8D-607E-4D4F-87AD-65763FDE51F5}" dt="2024-07-08T08:09:33.668" v="612" actId="255"/>
          <ac:graphicFrameMkLst>
            <pc:docMk/>
            <pc:sldMk cId="3726262971" sldId="518"/>
            <ac:graphicFrameMk id="3" creationId="{8D2160F2-A35C-4FAC-9B58-9B7C262D4F01}"/>
          </ac:graphicFrameMkLst>
        </pc:graphicFrameChg>
      </pc:sldChg>
      <pc:sldChg chg="modSp mod">
        <pc:chgData name="McHarg, Catherine" userId="88b8f76c-9ae3-4745-88eb-fe0667a22af5" providerId="ADAL" clId="{336CFF8D-607E-4D4F-87AD-65763FDE51F5}" dt="2024-07-08T07:38:28.098" v="333" actId="13244"/>
        <pc:sldMkLst>
          <pc:docMk/>
          <pc:sldMk cId="1952019690" sldId="519"/>
        </pc:sldMkLst>
        <pc:spChg chg="ord">
          <ac:chgData name="McHarg, Catherine" userId="88b8f76c-9ae3-4745-88eb-fe0667a22af5" providerId="ADAL" clId="{336CFF8D-607E-4D4F-87AD-65763FDE51F5}" dt="2024-07-08T07:38:20.306" v="331" actId="13244"/>
          <ac:spMkLst>
            <pc:docMk/>
            <pc:sldMk cId="1952019690" sldId="519"/>
            <ac:spMk id="2" creationId="{028B36DE-DEEA-4150-8F7C-6AD2BC9D2890}"/>
          </ac:spMkLst>
        </pc:spChg>
        <pc:spChg chg="ord">
          <ac:chgData name="McHarg, Catherine" userId="88b8f76c-9ae3-4745-88eb-fe0667a22af5" providerId="ADAL" clId="{336CFF8D-607E-4D4F-87AD-65763FDE51F5}" dt="2024-07-08T07:38:28.098" v="333" actId="13244"/>
          <ac:spMkLst>
            <pc:docMk/>
            <pc:sldMk cId="1952019690" sldId="519"/>
            <ac:spMk id="3" creationId="{C417BDD0-A912-4078-8C80-974D635FE0D4}"/>
          </ac:spMkLst>
        </pc:spChg>
        <pc:spChg chg="ord">
          <ac:chgData name="McHarg, Catherine" userId="88b8f76c-9ae3-4745-88eb-fe0667a22af5" providerId="ADAL" clId="{336CFF8D-607E-4D4F-87AD-65763FDE51F5}" dt="2024-07-08T07:38:25.812" v="332" actId="13244"/>
          <ac:spMkLst>
            <pc:docMk/>
            <pc:sldMk cId="1952019690" sldId="519"/>
            <ac:spMk id="6" creationId="{03BB8722-1D6B-4A4F-B53E-EBECE9ADB10F}"/>
          </ac:spMkLst>
        </pc:spChg>
      </pc:sldChg>
      <pc:sldChg chg="modSp mod">
        <pc:chgData name="McHarg, Catherine" userId="88b8f76c-9ae3-4745-88eb-fe0667a22af5" providerId="ADAL" clId="{336CFF8D-607E-4D4F-87AD-65763FDE51F5}" dt="2024-07-08T07:42:16.891" v="373" actId="13244"/>
        <pc:sldMkLst>
          <pc:docMk/>
          <pc:sldMk cId="2528502923" sldId="520"/>
        </pc:sldMkLst>
        <pc:spChg chg="ord">
          <ac:chgData name="McHarg, Catherine" userId="88b8f76c-9ae3-4745-88eb-fe0667a22af5" providerId="ADAL" clId="{336CFF8D-607E-4D4F-87AD-65763FDE51F5}" dt="2024-07-08T07:42:13.372" v="371" actId="13244"/>
          <ac:spMkLst>
            <pc:docMk/>
            <pc:sldMk cId="2528502923" sldId="520"/>
            <ac:spMk id="2" creationId="{028B36DE-DEEA-4150-8F7C-6AD2BC9D2890}"/>
          </ac:spMkLst>
        </pc:spChg>
        <pc:spChg chg="ord">
          <ac:chgData name="McHarg, Catherine" userId="88b8f76c-9ae3-4745-88eb-fe0667a22af5" providerId="ADAL" clId="{336CFF8D-607E-4D4F-87AD-65763FDE51F5}" dt="2024-07-08T07:42:16.891" v="373" actId="13244"/>
          <ac:spMkLst>
            <pc:docMk/>
            <pc:sldMk cId="2528502923" sldId="520"/>
            <ac:spMk id="5" creationId="{77C3C3D1-9B08-454A-8892-02D6E46B562C}"/>
          </ac:spMkLst>
        </pc:spChg>
        <pc:spChg chg="ord">
          <ac:chgData name="McHarg, Catherine" userId="88b8f76c-9ae3-4745-88eb-fe0667a22af5" providerId="ADAL" clId="{336CFF8D-607E-4D4F-87AD-65763FDE51F5}" dt="2024-07-08T07:42:14.820" v="372" actId="13244"/>
          <ac:spMkLst>
            <pc:docMk/>
            <pc:sldMk cId="2528502923" sldId="520"/>
            <ac:spMk id="6" creationId="{303DFF00-482A-4B3C-8225-8CC8DB3E78B6}"/>
          </ac:spMkLst>
        </pc:spChg>
      </pc:sldChg>
      <pc:sldChg chg="modSp mod">
        <pc:chgData name="McHarg, Catherine" userId="88b8f76c-9ae3-4745-88eb-fe0667a22af5" providerId="ADAL" clId="{336CFF8D-607E-4D4F-87AD-65763FDE51F5}" dt="2024-07-08T07:42:07.401" v="370" actId="13244"/>
        <pc:sldMkLst>
          <pc:docMk/>
          <pc:sldMk cId="63883459" sldId="521"/>
        </pc:sldMkLst>
        <pc:spChg chg="ord">
          <ac:chgData name="McHarg, Catherine" userId="88b8f76c-9ae3-4745-88eb-fe0667a22af5" providerId="ADAL" clId="{336CFF8D-607E-4D4F-87AD-65763FDE51F5}" dt="2024-07-08T07:42:02.957" v="368" actId="13244"/>
          <ac:spMkLst>
            <pc:docMk/>
            <pc:sldMk cId="63883459" sldId="521"/>
            <ac:spMk id="2" creationId="{028B36DE-DEEA-4150-8F7C-6AD2BC9D2890}"/>
          </ac:spMkLst>
        </pc:spChg>
        <pc:spChg chg="ord">
          <ac:chgData name="McHarg, Catherine" userId="88b8f76c-9ae3-4745-88eb-fe0667a22af5" providerId="ADAL" clId="{336CFF8D-607E-4D4F-87AD-65763FDE51F5}" dt="2024-07-08T07:42:07.401" v="370" actId="13244"/>
          <ac:spMkLst>
            <pc:docMk/>
            <pc:sldMk cId="63883459" sldId="521"/>
            <ac:spMk id="3" creationId="{C417BDD0-A912-4078-8C80-974D635FE0D4}"/>
          </ac:spMkLst>
        </pc:spChg>
        <pc:spChg chg="ord">
          <ac:chgData name="McHarg, Catherine" userId="88b8f76c-9ae3-4745-88eb-fe0667a22af5" providerId="ADAL" clId="{336CFF8D-607E-4D4F-87AD-65763FDE51F5}" dt="2024-07-08T07:42:04.466" v="369" actId="13244"/>
          <ac:spMkLst>
            <pc:docMk/>
            <pc:sldMk cId="63883459" sldId="521"/>
            <ac:spMk id="6" creationId="{3DA8C4EB-5886-4978-B0D1-82FAA79E8B90}"/>
          </ac:spMkLst>
        </pc:spChg>
      </pc:sldChg>
      <pc:sldChg chg="modSp mod">
        <pc:chgData name="McHarg, Catherine" userId="88b8f76c-9ae3-4745-88eb-fe0667a22af5" providerId="ADAL" clId="{336CFF8D-607E-4D4F-87AD-65763FDE51F5}" dt="2024-07-08T07:41:56.651" v="367" actId="13244"/>
        <pc:sldMkLst>
          <pc:docMk/>
          <pc:sldMk cId="3515340011" sldId="522"/>
        </pc:sldMkLst>
        <pc:spChg chg="ord">
          <ac:chgData name="McHarg, Catherine" userId="88b8f76c-9ae3-4745-88eb-fe0667a22af5" providerId="ADAL" clId="{336CFF8D-607E-4D4F-87AD-65763FDE51F5}" dt="2024-07-08T07:41:50.832" v="365" actId="13244"/>
          <ac:spMkLst>
            <pc:docMk/>
            <pc:sldMk cId="3515340011" sldId="522"/>
            <ac:spMk id="2" creationId="{028B36DE-DEEA-4150-8F7C-6AD2BC9D2890}"/>
          </ac:spMkLst>
        </pc:spChg>
        <pc:spChg chg="ord">
          <ac:chgData name="McHarg, Catherine" userId="88b8f76c-9ae3-4745-88eb-fe0667a22af5" providerId="ADAL" clId="{336CFF8D-607E-4D4F-87AD-65763FDE51F5}" dt="2024-07-08T07:41:56.651" v="367" actId="13244"/>
          <ac:spMkLst>
            <pc:docMk/>
            <pc:sldMk cId="3515340011" sldId="522"/>
            <ac:spMk id="5" creationId="{50AD075E-9D90-416A-828B-4B3E028D5778}"/>
          </ac:spMkLst>
        </pc:spChg>
        <pc:spChg chg="ord">
          <ac:chgData name="McHarg, Catherine" userId="88b8f76c-9ae3-4745-88eb-fe0667a22af5" providerId="ADAL" clId="{336CFF8D-607E-4D4F-87AD-65763FDE51F5}" dt="2024-07-08T07:41:53.530" v="366" actId="13244"/>
          <ac:spMkLst>
            <pc:docMk/>
            <pc:sldMk cId="3515340011" sldId="522"/>
            <ac:spMk id="6" creationId="{D1B1E043-593B-4A70-B4A6-FEC5FCD9F47A}"/>
          </ac:spMkLst>
        </pc:spChg>
      </pc:sldChg>
      <pc:sldChg chg="addSp delSp modSp mod">
        <pc:chgData name="McHarg, Catherine" userId="88b8f76c-9ae3-4745-88eb-fe0667a22af5" providerId="ADAL" clId="{336CFF8D-607E-4D4F-87AD-65763FDE51F5}" dt="2024-07-08T07:41:30.875" v="362" actId="962"/>
        <pc:sldMkLst>
          <pc:docMk/>
          <pc:sldMk cId="3450215464" sldId="523"/>
        </pc:sldMkLst>
        <pc:spChg chg="ord">
          <ac:chgData name="McHarg, Catherine" userId="88b8f76c-9ae3-4745-88eb-fe0667a22af5" providerId="ADAL" clId="{336CFF8D-607E-4D4F-87AD-65763FDE51F5}" dt="2024-07-08T07:39:22.713" v="347" actId="13244"/>
          <ac:spMkLst>
            <pc:docMk/>
            <pc:sldMk cId="3450215464" sldId="523"/>
            <ac:spMk id="2" creationId="{028B36DE-DEEA-4150-8F7C-6AD2BC9D2890}"/>
          </ac:spMkLst>
        </pc:spChg>
        <pc:spChg chg="mod ord">
          <ac:chgData name="McHarg, Catherine" userId="88b8f76c-9ae3-4745-88eb-fe0667a22af5" providerId="ADAL" clId="{336CFF8D-607E-4D4F-87AD-65763FDE51F5}" dt="2024-07-08T07:38:49.776" v="340" actId="13244"/>
          <ac:spMkLst>
            <pc:docMk/>
            <pc:sldMk cId="3450215464" sldId="523"/>
            <ac:spMk id="3" creationId="{C417BDD0-A912-4078-8C80-974D635FE0D4}"/>
          </ac:spMkLst>
        </pc:spChg>
        <pc:spChg chg="mod ord">
          <ac:chgData name="McHarg, Catherine" userId="88b8f76c-9ae3-4745-88eb-fe0667a22af5" providerId="ADAL" clId="{336CFF8D-607E-4D4F-87AD-65763FDE51F5}" dt="2024-07-08T07:41:00.676" v="359" actId="164"/>
          <ac:spMkLst>
            <pc:docMk/>
            <pc:sldMk cId="3450215464" sldId="523"/>
            <ac:spMk id="4" creationId="{99A51B1D-68C2-419D-A458-20A8A97702BD}"/>
          </ac:spMkLst>
        </pc:spChg>
        <pc:spChg chg="mod ord">
          <ac:chgData name="McHarg, Catherine" userId="88b8f76c-9ae3-4745-88eb-fe0667a22af5" providerId="ADAL" clId="{336CFF8D-607E-4D4F-87AD-65763FDE51F5}" dt="2024-07-08T07:39:42.520" v="348" actId="13244"/>
          <ac:spMkLst>
            <pc:docMk/>
            <pc:sldMk cId="3450215464" sldId="523"/>
            <ac:spMk id="5" creationId="{9B951A0B-9F32-4E3E-BAB7-70384C89FEE7}"/>
          </ac:spMkLst>
        </pc:spChg>
        <pc:spChg chg="ord">
          <ac:chgData name="McHarg, Catherine" userId="88b8f76c-9ae3-4745-88eb-fe0667a22af5" providerId="ADAL" clId="{336CFF8D-607E-4D4F-87AD-65763FDE51F5}" dt="2024-07-08T07:38:39.223" v="335" actId="13244"/>
          <ac:spMkLst>
            <pc:docMk/>
            <pc:sldMk cId="3450215464" sldId="523"/>
            <ac:spMk id="6" creationId="{CD043DEF-5DC5-4F60-A7CA-25A3E3DF897C}"/>
          </ac:spMkLst>
        </pc:spChg>
        <pc:spChg chg="add del mod ord">
          <ac:chgData name="McHarg, Catherine" userId="88b8f76c-9ae3-4745-88eb-fe0667a22af5" providerId="ADAL" clId="{336CFF8D-607E-4D4F-87AD-65763FDE51F5}" dt="2024-07-08T07:41:00.676" v="359" actId="164"/>
          <ac:spMkLst>
            <pc:docMk/>
            <pc:sldMk cId="3450215464" sldId="523"/>
            <ac:spMk id="7" creationId="{6A63483B-4683-4CBD-86CD-17E72CB5D176}"/>
          </ac:spMkLst>
        </pc:spChg>
        <pc:grpChg chg="add mod ord">
          <ac:chgData name="McHarg, Catherine" userId="88b8f76c-9ae3-4745-88eb-fe0667a22af5" providerId="ADAL" clId="{336CFF8D-607E-4D4F-87AD-65763FDE51F5}" dt="2024-07-08T07:41:30.875" v="362" actId="962"/>
          <ac:grpSpMkLst>
            <pc:docMk/>
            <pc:sldMk cId="3450215464" sldId="523"/>
            <ac:grpSpMk id="8" creationId="{B9E0F35E-6E43-00A0-F116-7F48A61227F6}"/>
          </ac:grpSpMkLst>
        </pc:grpChg>
      </pc:sldChg>
      <pc:sldChg chg="modSp mod">
        <pc:chgData name="McHarg, Catherine" userId="88b8f76c-9ae3-4745-88eb-fe0667a22af5" providerId="ADAL" clId="{336CFF8D-607E-4D4F-87AD-65763FDE51F5}" dt="2024-07-08T07:25:07.859" v="191" actId="13244"/>
        <pc:sldMkLst>
          <pc:docMk/>
          <pc:sldMk cId="3638677224" sldId="524"/>
        </pc:sldMkLst>
        <pc:spChg chg="ord">
          <ac:chgData name="McHarg, Catherine" userId="88b8f76c-9ae3-4745-88eb-fe0667a22af5" providerId="ADAL" clId="{336CFF8D-607E-4D4F-87AD-65763FDE51F5}" dt="2024-07-08T07:25:07.859" v="191" actId="13244"/>
          <ac:spMkLst>
            <pc:docMk/>
            <pc:sldMk cId="3638677224" sldId="524"/>
            <ac:spMk id="2" creationId="{BDD62F66-73F0-49A3-A3B8-981D1991C2BF}"/>
          </ac:spMkLst>
        </pc:spChg>
      </pc:sldChg>
      <pc:sldChg chg="modSp mod">
        <pc:chgData name="McHarg, Catherine" userId="88b8f76c-9ae3-4745-88eb-fe0667a22af5" providerId="ADAL" clId="{336CFF8D-607E-4D4F-87AD-65763FDE51F5}" dt="2024-07-08T07:38:03.582" v="327" actId="13244"/>
        <pc:sldMkLst>
          <pc:docMk/>
          <pc:sldMk cId="3536397666" sldId="525"/>
        </pc:sldMkLst>
        <pc:spChg chg="ord">
          <ac:chgData name="McHarg, Catherine" userId="88b8f76c-9ae3-4745-88eb-fe0667a22af5" providerId="ADAL" clId="{336CFF8D-607E-4D4F-87AD-65763FDE51F5}" dt="2024-07-08T07:37:59.844" v="326" actId="13244"/>
          <ac:spMkLst>
            <pc:docMk/>
            <pc:sldMk cId="3536397666" sldId="525"/>
            <ac:spMk id="2" creationId="{9A7CA396-24B4-4CC2-A18C-9FAF01FA6CDB}"/>
          </ac:spMkLst>
        </pc:spChg>
        <pc:spChg chg="ord">
          <ac:chgData name="McHarg, Catherine" userId="88b8f76c-9ae3-4745-88eb-fe0667a22af5" providerId="ADAL" clId="{336CFF8D-607E-4D4F-87AD-65763FDE51F5}" dt="2024-07-08T07:38:03.582" v="327" actId="13244"/>
          <ac:spMkLst>
            <pc:docMk/>
            <pc:sldMk cId="3536397666" sldId="525"/>
            <ac:spMk id="3" creationId="{D6A64439-7F9B-4D4C-8AB4-945D1C7591CD}"/>
          </ac:spMkLst>
        </pc:spChg>
      </pc:sldChg>
      <pc:sldChg chg="modSp mod">
        <pc:chgData name="McHarg, Catherine" userId="88b8f76c-9ae3-4745-88eb-fe0667a22af5" providerId="ADAL" clId="{336CFF8D-607E-4D4F-87AD-65763FDE51F5}" dt="2024-07-08T07:41:40.252" v="364" actId="962"/>
        <pc:sldMkLst>
          <pc:docMk/>
          <pc:sldMk cId="2293501683" sldId="527"/>
        </pc:sldMkLst>
        <pc:spChg chg="ord">
          <ac:chgData name="McHarg, Catherine" userId="88b8f76c-9ae3-4745-88eb-fe0667a22af5" providerId="ADAL" clId="{336CFF8D-607E-4D4F-87AD-65763FDE51F5}" dt="2024-07-08T07:41:37.817" v="363" actId="13244"/>
          <ac:spMkLst>
            <pc:docMk/>
            <pc:sldMk cId="2293501683" sldId="527"/>
            <ac:spMk id="2" creationId="{3306C30B-2977-45AF-9660-EECCE2BABDC8}"/>
          </ac:spMkLst>
        </pc:spChg>
        <pc:grpChg chg="mod">
          <ac:chgData name="McHarg, Catherine" userId="88b8f76c-9ae3-4745-88eb-fe0667a22af5" providerId="ADAL" clId="{336CFF8D-607E-4D4F-87AD-65763FDE51F5}" dt="2024-07-08T07:41:40.252" v="364" actId="962"/>
          <ac:grpSpMkLst>
            <pc:docMk/>
            <pc:sldMk cId="2293501683" sldId="527"/>
            <ac:grpSpMk id="5" creationId="{8ADD2AC4-0853-4E0D-9F22-30A25383D5A7}"/>
          </ac:grpSpMkLst>
        </pc:grpChg>
      </pc:sldChg>
      <pc:sldChg chg="modSp mod">
        <pc:chgData name="McHarg, Catherine" userId="88b8f76c-9ae3-4745-88eb-fe0667a22af5" providerId="ADAL" clId="{336CFF8D-607E-4D4F-87AD-65763FDE51F5}" dt="2024-07-08T07:42:25.269" v="374" actId="13244"/>
        <pc:sldMkLst>
          <pc:docMk/>
          <pc:sldMk cId="297350705" sldId="528"/>
        </pc:sldMkLst>
        <pc:spChg chg="ord">
          <ac:chgData name="McHarg, Catherine" userId="88b8f76c-9ae3-4745-88eb-fe0667a22af5" providerId="ADAL" clId="{336CFF8D-607E-4D4F-87AD-65763FDE51F5}" dt="2024-07-08T07:42:25.269" v="374" actId="13244"/>
          <ac:spMkLst>
            <pc:docMk/>
            <pc:sldMk cId="297350705" sldId="528"/>
            <ac:spMk id="2" creationId="{E863DE06-4505-4A4E-B11C-1ED4CB3E1C0B}"/>
          </ac:spMkLst>
        </pc:spChg>
      </pc:sldChg>
      <pc:sldChg chg="modSp mod">
        <pc:chgData name="McHarg, Catherine" userId="88b8f76c-9ae3-4745-88eb-fe0667a22af5" providerId="ADAL" clId="{336CFF8D-607E-4D4F-87AD-65763FDE51F5}" dt="2024-07-08T07:42:30.697" v="376" actId="13244"/>
        <pc:sldMkLst>
          <pc:docMk/>
          <pc:sldMk cId="1277775923" sldId="529"/>
        </pc:sldMkLst>
        <pc:spChg chg="ord">
          <ac:chgData name="McHarg, Catherine" userId="88b8f76c-9ae3-4745-88eb-fe0667a22af5" providerId="ADAL" clId="{336CFF8D-607E-4D4F-87AD-65763FDE51F5}" dt="2024-07-08T07:42:29.377" v="375" actId="13244"/>
          <ac:spMkLst>
            <pc:docMk/>
            <pc:sldMk cId="1277775923" sldId="529"/>
            <ac:spMk id="2" creationId="{07C1E5A0-F64A-4DBB-8EE7-1E352069A9A5}"/>
          </ac:spMkLst>
        </pc:spChg>
        <pc:spChg chg="ord">
          <ac:chgData name="McHarg, Catherine" userId="88b8f76c-9ae3-4745-88eb-fe0667a22af5" providerId="ADAL" clId="{336CFF8D-607E-4D4F-87AD-65763FDE51F5}" dt="2024-07-08T07:42:30.697" v="376" actId="13244"/>
          <ac:spMkLst>
            <pc:docMk/>
            <pc:sldMk cId="1277775923" sldId="529"/>
            <ac:spMk id="3" creationId="{1E30FA6F-21F9-4890-A4CF-806001991D43}"/>
          </ac:spMkLst>
        </pc:spChg>
      </pc:sldChg>
      <pc:sldChg chg="modSp mod">
        <pc:chgData name="McHarg, Catherine" userId="88b8f76c-9ae3-4745-88eb-fe0667a22af5" providerId="ADAL" clId="{336CFF8D-607E-4D4F-87AD-65763FDE51F5}" dt="2024-07-08T07:44:17.151" v="521" actId="13244"/>
        <pc:sldMkLst>
          <pc:docMk/>
          <pc:sldMk cId="1879958801" sldId="532"/>
        </pc:sldMkLst>
        <pc:spChg chg="ord">
          <ac:chgData name="McHarg, Catherine" userId="88b8f76c-9ae3-4745-88eb-fe0667a22af5" providerId="ADAL" clId="{336CFF8D-607E-4D4F-87AD-65763FDE51F5}" dt="2024-07-08T07:44:14.361" v="520" actId="13244"/>
          <ac:spMkLst>
            <pc:docMk/>
            <pc:sldMk cId="1879958801" sldId="532"/>
            <ac:spMk id="2" creationId="{FE5F4F18-2CA4-490E-8874-48DB6495F04E}"/>
          </ac:spMkLst>
        </pc:spChg>
        <pc:spChg chg="ord">
          <ac:chgData name="McHarg, Catherine" userId="88b8f76c-9ae3-4745-88eb-fe0667a22af5" providerId="ADAL" clId="{336CFF8D-607E-4D4F-87AD-65763FDE51F5}" dt="2024-07-08T07:44:17.151" v="521" actId="13244"/>
          <ac:spMkLst>
            <pc:docMk/>
            <pc:sldMk cId="1879958801" sldId="532"/>
            <ac:spMk id="3" creationId="{B697F7F4-DB1A-4F36-985E-AFCF4A9FA239}"/>
          </ac:spMkLst>
        </pc:spChg>
      </pc:sldChg>
      <pc:sldChg chg="modSp mod modNotesTx">
        <pc:chgData name="McHarg, Catherine" userId="88b8f76c-9ae3-4745-88eb-fe0667a22af5" providerId="ADAL" clId="{336CFF8D-607E-4D4F-87AD-65763FDE51F5}" dt="2024-07-08T08:42:28.080" v="649"/>
        <pc:sldMkLst>
          <pc:docMk/>
          <pc:sldMk cId="2030975972" sldId="533"/>
        </pc:sldMkLst>
        <pc:spChg chg="ord">
          <ac:chgData name="McHarg, Catherine" userId="88b8f76c-9ae3-4745-88eb-fe0667a22af5" providerId="ADAL" clId="{336CFF8D-607E-4D4F-87AD-65763FDE51F5}" dt="2024-07-08T07:44:25.197" v="522" actId="13244"/>
          <ac:spMkLst>
            <pc:docMk/>
            <pc:sldMk cId="2030975972" sldId="533"/>
            <ac:spMk id="2" creationId="{A31068E5-4CBB-4228-ABA5-EB16B8060266}"/>
          </ac:spMkLst>
        </pc:spChg>
        <pc:picChg chg="ord">
          <ac:chgData name="McHarg, Catherine" userId="88b8f76c-9ae3-4745-88eb-fe0667a22af5" providerId="ADAL" clId="{336CFF8D-607E-4D4F-87AD-65763FDE51F5}" dt="2024-07-08T07:44:27.455" v="523" actId="13244"/>
          <ac:picMkLst>
            <pc:docMk/>
            <pc:sldMk cId="2030975972" sldId="533"/>
            <ac:picMk id="6" creationId="{565946FA-F0CE-4DFA-9F20-0787D1444A9E}"/>
          </ac:picMkLst>
        </pc:picChg>
      </pc:sldChg>
      <pc:sldChg chg="modSp mod">
        <pc:chgData name="McHarg, Catherine" userId="88b8f76c-9ae3-4745-88eb-fe0667a22af5" providerId="ADAL" clId="{336CFF8D-607E-4D4F-87AD-65763FDE51F5}" dt="2024-07-08T07:44:35.851" v="525" actId="13244"/>
        <pc:sldMkLst>
          <pc:docMk/>
          <pc:sldMk cId="1077831753" sldId="534"/>
        </pc:sldMkLst>
        <pc:spChg chg="ord">
          <ac:chgData name="McHarg, Catherine" userId="88b8f76c-9ae3-4745-88eb-fe0667a22af5" providerId="ADAL" clId="{336CFF8D-607E-4D4F-87AD-65763FDE51F5}" dt="2024-07-08T07:44:33.567" v="524" actId="13244"/>
          <ac:spMkLst>
            <pc:docMk/>
            <pc:sldMk cId="1077831753" sldId="534"/>
            <ac:spMk id="2" creationId="{A309B5FE-D3D3-45E6-95B0-4CF59778F416}"/>
          </ac:spMkLst>
        </pc:spChg>
        <pc:picChg chg="ord">
          <ac:chgData name="McHarg, Catherine" userId="88b8f76c-9ae3-4745-88eb-fe0667a22af5" providerId="ADAL" clId="{336CFF8D-607E-4D4F-87AD-65763FDE51F5}" dt="2024-07-08T07:44:35.851" v="525" actId="13244"/>
          <ac:picMkLst>
            <pc:docMk/>
            <pc:sldMk cId="1077831753" sldId="534"/>
            <ac:picMk id="7" creationId="{B480821B-C412-02BA-B376-EDDBCFD06307}"/>
          </ac:picMkLst>
        </pc:picChg>
      </pc:sldChg>
      <pc:sldChg chg="modSp mod">
        <pc:chgData name="McHarg, Catherine" userId="88b8f76c-9ae3-4745-88eb-fe0667a22af5" providerId="ADAL" clId="{336CFF8D-607E-4D4F-87AD-65763FDE51F5}" dt="2024-07-08T07:44:45.261" v="527" actId="13244"/>
        <pc:sldMkLst>
          <pc:docMk/>
          <pc:sldMk cId="3525217001" sldId="535"/>
        </pc:sldMkLst>
        <pc:spChg chg="ord">
          <ac:chgData name="McHarg, Catherine" userId="88b8f76c-9ae3-4745-88eb-fe0667a22af5" providerId="ADAL" clId="{336CFF8D-607E-4D4F-87AD-65763FDE51F5}" dt="2024-07-08T07:44:42.703" v="526" actId="13244"/>
          <ac:spMkLst>
            <pc:docMk/>
            <pc:sldMk cId="3525217001" sldId="535"/>
            <ac:spMk id="2" creationId="{9D633043-D04C-4748-B97C-49AF0E158AF0}"/>
          </ac:spMkLst>
        </pc:spChg>
        <pc:spChg chg="ord">
          <ac:chgData name="McHarg, Catherine" userId="88b8f76c-9ae3-4745-88eb-fe0667a22af5" providerId="ADAL" clId="{336CFF8D-607E-4D4F-87AD-65763FDE51F5}" dt="2024-07-08T07:44:45.261" v="527" actId="13244"/>
          <ac:spMkLst>
            <pc:docMk/>
            <pc:sldMk cId="3525217001" sldId="535"/>
            <ac:spMk id="3" creationId="{4933AB27-49FE-432C-9C41-3A0B5302C3A4}"/>
          </ac:spMkLst>
        </pc:spChg>
      </pc:sldChg>
      <pc:sldChg chg="modSp mod">
        <pc:chgData name="McHarg, Catherine" userId="88b8f76c-9ae3-4745-88eb-fe0667a22af5" providerId="ADAL" clId="{336CFF8D-607E-4D4F-87AD-65763FDE51F5}" dt="2024-07-08T07:44:52.274" v="529" actId="13244"/>
        <pc:sldMkLst>
          <pc:docMk/>
          <pc:sldMk cId="2027593758" sldId="536"/>
        </pc:sldMkLst>
        <pc:spChg chg="ord">
          <ac:chgData name="McHarg, Catherine" userId="88b8f76c-9ae3-4745-88eb-fe0667a22af5" providerId="ADAL" clId="{336CFF8D-607E-4D4F-87AD-65763FDE51F5}" dt="2024-07-08T07:44:50.534" v="528" actId="13244"/>
          <ac:spMkLst>
            <pc:docMk/>
            <pc:sldMk cId="2027593758" sldId="536"/>
            <ac:spMk id="2" creationId="{92D2CEA4-B796-4A2A-9712-D2233FCDADF7}"/>
          </ac:spMkLst>
        </pc:spChg>
        <pc:picChg chg="ord">
          <ac:chgData name="McHarg, Catherine" userId="88b8f76c-9ae3-4745-88eb-fe0667a22af5" providerId="ADAL" clId="{336CFF8D-607E-4D4F-87AD-65763FDE51F5}" dt="2024-07-08T07:44:52.274" v="529" actId="13244"/>
          <ac:picMkLst>
            <pc:docMk/>
            <pc:sldMk cId="2027593758" sldId="536"/>
            <ac:picMk id="6" creationId="{FF220D2A-D660-4588-9A82-D6120438F046}"/>
          </ac:picMkLst>
        </pc:picChg>
      </pc:sldChg>
      <pc:sldChg chg="modSp mod">
        <pc:chgData name="McHarg, Catherine" userId="88b8f76c-9ae3-4745-88eb-fe0667a22af5" providerId="ADAL" clId="{336CFF8D-607E-4D4F-87AD-65763FDE51F5}" dt="2024-07-08T07:44:59.900" v="531" actId="13244"/>
        <pc:sldMkLst>
          <pc:docMk/>
          <pc:sldMk cId="1085018888" sldId="537"/>
        </pc:sldMkLst>
        <pc:spChg chg="ord">
          <ac:chgData name="McHarg, Catherine" userId="88b8f76c-9ae3-4745-88eb-fe0667a22af5" providerId="ADAL" clId="{336CFF8D-607E-4D4F-87AD-65763FDE51F5}" dt="2024-07-08T07:44:57.875" v="530" actId="13244"/>
          <ac:spMkLst>
            <pc:docMk/>
            <pc:sldMk cId="1085018888" sldId="537"/>
            <ac:spMk id="2" creationId="{DD69D037-269C-45FC-A6F4-9E95D42B02BF}"/>
          </ac:spMkLst>
        </pc:spChg>
        <pc:picChg chg="ord">
          <ac:chgData name="McHarg, Catherine" userId="88b8f76c-9ae3-4745-88eb-fe0667a22af5" providerId="ADAL" clId="{336CFF8D-607E-4D4F-87AD-65763FDE51F5}" dt="2024-07-08T07:44:59.900" v="531" actId="13244"/>
          <ac:picMkLst>
            <pc:docMk/>
            <pc:sldMk cId="1085018888" sldId="537"/>
            <ac:picMk id="8" creationId="{64258A24-44E9-19B9-0EDA-2C9E914BC534}"/>
          </ac:picMkLst>
        </pc:picChg>
      </pc:sldChg>
      <pc:sldChg chg="modSp mod">
        <pc:chgData name="McHarg, Catherine" userId="88b8f76c-9ae3-4745-88eb-fe0667a22af5" providerId="ADAL" clId="{336CFF8D-607E-4D4F-87AD-65763FDE51F5}" dt="2024-07-08T07:45:06.376" v="533" actId="13244"/>
        <pc:sldMkLst>
          <pc:docMk/>
          <pc:sldMk cId="1327732341" sldId="538"/>
        </pc:sldMkLst>
        <pc:spChg chg="ord">
          <ac:chgData name="McHarg, Catherine" userId="88b8f76c-9ae3-4745-88eb-fe0667a22af5" providerId="ADAL" clId="{336CFF8D-607E-4D4F-87AD-65763FDE51F5}" dt="2024-07-08T07:45:05.127" v="532" actId="13244"/>
          <ac:spMkLst>
            <pc:docMk/>
            <pc:sldMk cId="1327732341" sldId="538"/>
            <ac:spMk id="2" creationId="{0B463717-D042-4B3F-A370-17EBF83DEBE1}"/>
          </ac:spMkLst>
        </pc:spChg>
        <pc:picChg chg="ord">
          <ac:chgData name="McHarg, Catherine" userId="88b8f76c-9ae3-4745-88eb-fe0667a22af5" providerId="ADAL" clId="{336CFF8D-607E-4D4F-87AD-65763FDE51F5}" dt="2024-07-08T07:45:06.376" v="533" actId="13244"/>
          <ac:picMkLst>
            <pc:docMk/>
            <pc:sldMk cId="1327732341" sldId="538"/>
            <ac:picMk id="8" creationId="{96A8B679-E08E-4AD9-2B9F-CF992EDE231B}"/>
          </ac:picMkLst>
        </pc:picChg>
      </pc:sldChg>
      <pc:sldChg chg="modSp mod">
        <pc:chgData name="McHarg, Catherine" userId="88b8f76c-9ae3-4745-88eb-fe0667a22af5" providerId="ADAL" clId="{336CFF8D-607E-4D4F-87AD-65763FDE51F5}" dt="2024-07-08T07:45:12.751" v="535" actId="13244"/>
        <pc:sldMkLst>
          <pc:docMk/>
          <pc:sldMk cId="1200668371" sldId="539"/>
        </pc:sldMkLst>
        <pc:spChg chg="ord">
          <ac:chgData name="McHarg, Catherine" userId="88b8f76c-9ae3-4745-88eb-fe0667a22af5" providerId="ADAL" clId="{336CFF8D-607E-4D4F-87AD-65763FDE51F5}" dt="2024-07-08T07:45:10.934" v="534" actId="13244"/>
          <ac:spMkLst>
            <pc:docMk/>
            <pc:sldMk cId="1200668371" sldId="539"/>
            <ac:spMk id="2" creationId="{EB5D0EFE-F3DF-4069-81CF-AC1B6F0954D9}"/>
          </ac:spMkLst>
        </pc:spChg>
        <pc:picChg chg="ord">
          <ac:chgData name="McHarg, Catherine" userId="88b8f76c-9ae3-4745-88eb-fe0667a22af5" providerId="ADAL" clId="{336CFF8D-607E-4D4F-87AD-65763FDE51F5}" dt="2024-07-08T07:45:12.751" v="535" actId="13244"/>
          <ac:picMkLst>
            <pc:docMk/>
            <pc:sldMk cId="1200668371" sldId="539"/>
            <ac:picMk id="8" creationId="{0E1AA07C-6F6C-D809-5A24-3779426F1DFB}"/>
          </ac:picMkLst>
        </pc:picChg>
      </pc:sldChg>
      <pc:sldChg chg="modSp mod">
        <pc:chgData name="McHarg, Catherine" userId="88b8f76c-9ae3-4745-88eb-fe0667a22af5" providerId="ADAL" clId="{336CFF8D-607E-4D4F-87AD-65763FDE51F5}" dt="2024-07-08T07:45:18.611" v="537" actId="13244"/>
        <pc:sldMkLst>
          <pc:docMk/>
          <pc:sldMk cId="204292982" sldId="540"/>
        </pc:sldMkLst>
        <pc:spChg chg="ord">
          <ac:chgData name="McHarg, Catherine" userId="88b8f76c-9ae3-4745-88eb-fe0667a22af5" providerId="ADAL" clId="{336CFF8D-607E-4D4F-87AD-65763FDE51F5}" dt="2024-07-08T07:45:17.360" v="536" actId="13244"/>
          <ac:spMkLst>
            <pc:docMk/>
            <pc:sldMk cId="204292982" sldId="540"/>
            <ac:spMk id="2" creationId="{72D287CA-BECF-4DE4-B988-1BC9FCC27B89}"/>
          </ac:spMkLst>
        </pc:spChg>
        <pc:picChg chg="ord">
          <ac:chgData name="McHarg, Catherine" userId="88b8f76c-9ae3-4745-88eb-fe0667a22af5" providerId="ADAL" clId="{336CFF8D-607E-4D4F-87AD-65763FDE51F5}" dt="2024-07-08T07:45:18.611" v="537" actId="13244"/>
          <ac:picMkLst>
            <pc:docMk/>
            <pc:sldMk cId="204292982" sldId="540"/>
            <ac:picMk id="8" creationId="{4EEA5190-BEB4-5A0B-5B95-05DAD4AC5F2E}"/>
          </ac:picMkLst>
        </pc:picChg>
      </pc:sldChg>
      <pc:sldChg chg="modSp mod">
        <pc:chgData name="McHarg, Catherine" userId="88b8f76c-9ae3-4745-88eb-fe0667a22af5" providerId="ADAL" clId="{336CFF8D-607E-4D4F-87AD-65763FDE51F5}" dt="2024-07-08T07:45:26.399" v="539" actId="13244"/>
        <pc:sldMkLst>
          <pc:docMk/>
          <pc:sldMk cId="2487597562" sldId="541"/>
        </pc:sldMkLst>
        <pc:spChg chg="ord">
          <ac:chgData name="McHarg, Catherine" userId="88b8f76c-9ae3-4745-88eb-fe0667a22af5" providerId="ADAL" clId="{336CFF8D-607E-4D4F-87AD-65763FDE51F5}" dt="2024-07-08T07:45:23.494" v="538" actId="13244"/>
          <ac:spMkLst>
            <pc:docMk/>
            <pc:sldMk cId="2487597562" sldId="541"/>
            <ac:spMk id="2" creationId="{46FE8C25-7778-42FE-B9EB-BE7DF75F7CA0}"/>
          </ac:spMkLst>
        </pc:spChg>
        <pc:spChg chg="ord">
          <ac:chgData name="McHarg, Catherine" userId="88b8f76c-9ae3-4745-88eb-fe0667a22af5" providerId="ADAL" clId="{336CFF8D-607E-4D4F-87AD-65763FDE51F5}" dt="2024-07-08T07:45:26.399" v="539" actId="13244"/>
          <ac:spMkLst>
            <pc:docMk/>
            <pc:sldMk cId="2487597562" sldId="541"/>
            <ac:spMk id="3" creationId="{B4242E14-2033-4CC4-AF73-868119872103}"/>
          </ac:spMkLst>
        </pc:spChg>
      </pc:sldChg>
      <pc:sldChg chg="modSp mod">
        <pc:chgData name="McHarg, Catherine" userId="88b8f76c-9ae3-4745-88eb-fe0667a22af5" providerId="ADAL" clId="{336CFF8D-607E-4D4F-87AD-65763FDE51F5}" dt="2024-07-08T07:45:33.423" v="541" actId="13244"/>
        <pc:sldMkLst>
          <pc:docMk/>
          <pc:sldMk cId="298234467" sldId="542"/>
        </pc:sldMkLst>
        <pc:spChg chg="ord">
          <ac:chgData name="McHarg, Catherine" userId="88b8f76c-9ae3-4745-88eb-fe0667a22af5" providerId="ADAL" clId="{336CFF8D-607E-4D4F-87AD-65763FDE51F5}" dt="2024-07-08T07:45:31.715" v="540" actId="13244"/>
          <ac:spMkLst>
            <pc:docMk/>
            <pc:sldMk cId="298234467" sldId="542"/>
            <ac:spMk id="2" creationId="{AC4A0808-13AA-4D82-B116-33DA738E9FD8}"/>
          </ac:spMkLst>
        </pc:spChg>
        <pc:picChg chg="ord">
          <ac:chgData name="McHarg, Catherine" userId="88b8f76c-9ae3-4745-88eb-fe0667a22af5" providerId="ADAL" clId="{336CFF8D-607E-4D4F-87AD-65763FDE51F5}" dt="2024-07-08T07:45:33.423" v="541" actId="13244"/>
          <ac:picMkLst>
            <pc:docMk/>
            <pc:sldMk cId="298234467" sldId="542"/>
            <ac:picMk id="8" creationId="{8A0C4F77-C2DB-3154-6389-3D9647F37831}"/>
          </ac:picMkLst>
        </pc:picChg>
      </pc:sldChg>
      <pc:sldChg chg="modSp mod">
        <pc:chgData name="McHarg, Catherine" userId="88b8f76c-9ae3-4745-88eb-fe0667a22af5" providerId="ADAL" clId="{336CFF8D-607E-4D4F-87AD-65763FDE51F5}" dt="2024-07-08T07:50:24.202" v="576" actId="13244"/>
        <pc:sldMkLst>
          <pc:docMk/>
          <pc:sldMk cId="3460231968" sldId="543"/>
        </pc:sldMkLst>
        <pc:spChg chg="ord">
          <ac:chgData name="McHarg, Catherine" userId="88b8f76c-9ae3-4745-88eb-fe0667a22af5" providerId="ADAL" clId="{336CFF8D-607E-4D4F-87AD-65763FDE51F5}" dt="2024-07-08T07:50:22.039" v="575" actId="13244"/>
          <ac:spMkLst>
            <pc:docMk/>
            <pc:sldMk cId="3460231968" sldId="543"/>
            <ac:spMk id="2" creationId="{BFD6FC39-51B5-45CF-85DF-8157D08BC677}"/>
          </ac:spMkLst>
        </pc:spChg>
        <pc:picChg chg="ord">
          <ac:chgData name="McHarg, Catherine" userId="88b8f76c-9ae3-4745-88eb-fe0667a22af5" providerId="ADAL" clId="{336CFF8D-607E-4D4F-87AD-65763FDE51F5}" dt="2024-07-08T07:50:24.202" v="576" actId="13244"/>
          <ac:picMkLst>
            <pc:docMk/>
            <pc:sldMk cId="3460231968" sldId="543"/>
            <ac:picMk id="4" creationId="{F7D2D677-F983-4907-ACDB-880B917CA77E}"/>
          </ac:picMkLst>
        </pc:picChg>
      </pc:sldChg>
      <pc:sldChg chg="modSp mod">
        <pc:chgData name="McHarg, Catherine" userId="88b8f76c-9ae3-4745-88eb-fe0667a22af5" providerId="ADAL" clId="{336CFF8D-607E-4D4F-87AD-65763FDE51F5}" dt="2024-07-08T10:14:04.416" v="948"/>
        <pc:sldMkLst>
          <pc:docMk/>
          <pc:sldMk cId="492496014" sldId="545"/>
        </pc:sldMkLst>
        <pc:spChg chg="ord">
          <ac:chgData name="McHarg, Catherine" userId="88b8f76c-9ae3-4745-88eb-fe0667a22af5" providerId="ADAL" clId="{336CFF8D-607E-4D4F-87AD-65763FDE51F5}" dt="2024-07-08T07:47:04.090" v="552" actId="13244"/>
          <ac:spMkLst>
            <pc:docMk/>
            <pc:sldMk cId="492496014" sldId="545"/>
            <ac:spMk id="2" creationId="{E1AE7C27-D74A-4D45-814B-B0B29B3D9B46}"/>
          </ac:spMkLst>
        </pc:spChg>
        <pc:spChg chg="mod">
          <ac:chgData name="McHarg, Catherine" userId="88b8f76c-9ae3-4745-88eb-fe0667a22af5" providerId="ADAL" clId="{336CFF8D-607E-4D4F-87AD-65763FDE51F5}" dt="2024-07-08T10:13:44.605" v="946" actId="14100"/>
          <ac:spMkLst>
            <pc:docMk/>
            <pc:sldMk cId="492496014" sldId="545"/>
            <ac:spMk id="3" creationId="{1D286258-7A22-4825-9E1D-D33B35DD7164}"/>
          </ac:spMkLst>
        </pc:spChg>
        <pc:picChg chg="ord">
          <ac:chgData name="McHarg, Catherine" userId="88b8f76c-9ae3-4745-88eb-fe0667a22af5" providerId="ADAL" clId="{336CFF8D-607E-4D4F-87AD-65763FDE51F5}" dt="2024-07-08T07:47:05.923" v="553" actId="13244"/>
          <ac:picMkLst>
            <pc:docMk/>
            <pc:sldMk cId="492496014" sldId="545"/>
            <ac:picMk id="5" creationId="{1B982504-DA0A-4FBF-8651-44F0BA3A68B2}"/>
          </ac:picMkLst>
        </pc:picChg>
        <pc:picChg chg="mod replST">
          <ac:chgData name="McHarg, Catherine" userId="88b8f76c-9ae3-4745-88eb-fe0667a22af5" providerId="ADAL" clId="{336CFF8D-607E-4D4F-87AD-65763FDE51F5}" dt="2024-07-08T10:14:04.416" v="948"/>
          <ac:picMkLst>
            <pc:docMk/>
            <pc:sldMk cId="492496014" sldId="545"/>
            <ac:picMk id="6" creationId="{8B5833FC-FDF7-4CF0-BA93-C2C7686E58E4}"/>
          </ac:picMkLst>
        </pc:picChg>
      </pc:sldChg>
      <pc:sldChg chg="modSp mod modNotesTx">
        <pc:chgData name="McHarg, Catherine" userId="88b8f76c-9ae3-4745-88eb-fe0667a22af5" providerId="ADAL" clId="{336CFF8D-607E-4D4F-87AD-65763FDE51F5}" dt="2024-07-08T08:34:09.771" v="624" actId="20577"/>
        <pc:sldMkLst>
          <pc:docMk/>
          <pc:sldMk cId="313862247" sldId="546"/>
        </pc:sldMkLst>
        <pc:spChg chg="ord">
          <ac:chgData name="McHarg, Catherine" userId="88b8f76c-9ae3-4745-88eb-fe0667a22af5" providerId="ADAL" clId="{336CFF8D-607E-4D4F-87AD-65763FDE51F5}" dt="2024-07-08T06:56:24.959" v="0" actId="13244"/>
          <ac:spMkLst>
            <pc:docMk/>
            <pc:sldMk cId="313862247" sldId="546"/>
            <ac:spMk id="2" creationId="{66CC0122-AC25-AFA9-E776-FF763392BB2B}"/>
          </ac:spMkLst>
        </pc:spChg>
        <pc:spChg chg="ord">
          <ac:chgData name="McHarg, Catherine" userId="88b8f76c-9ae3-4745-88eb-fe0667a22af5" providerId="ADAL" clId="{336CFF8D-607E-4D4F-87AD-65763FDE51F5}" dt="2024-07-08T06:56:28.970" v="1" actId="13244"/>
          <ac:spMkLst>
            <pc:docMk/>
            <pc:sldMk cId="313862247" sldId="546"/>
            <ac:spMk id="3" creationId="{6AC606F2-820E-96A9-778C-54F17A0765AD}"/>
          </ac:spMkLst>
        </pc:spChg>
      </pc:sldChg>
      <pc:sldChg chg="modSp mod modNotesTx">
        <pc:chgData name="McHarg, Catherine" userId="88b8f76c-9ae3-4745-88eb-fe0667a22af5" providerId="ADAL" clId="{336CFF8D-607E-4D4F-87AD-65763FDE51F5}" dt="2024-07-08T08:39:07.848" v="639"/>
        <pc:sldMkLst>
          <pc:docMk/>
          <pc:sldMk cId="3088221914" sldId="548"/>
        </pc:sldMkLst>
        <pc:spChg chg="ord">
          <ac:chgData name="McHarg, Catherine" userId="88b8f76c-9ae3-4745-88eb-fe0667a22af5" providerId="ADAL" clId="{336CFF8D-607E-4D4F-87AD-65763FDE51F5}" dt="2024-07-08T07:43:30.866" v="393" actId="13244"/>
          <ac:spMkLst>
            <pc:docMk/>
            <pc:sldMk cId="3088221914" sldId="548"/>
            <ac:spMk id="2" creationId="{5CEE760D-F4E3-40A3-9192-848ABC68ED54}"/>
          </ac:spMkLst>
        </pc:spChg>
      </pc:sldChg>
      <pc:sldChg chg="modSp mod modNotesTx">
        <pc:chgData name="McHarg, Catherine" userId="88b8f76c-9ae3-4745-88eb-fe0667a22af5" providerId="ADAL" clId="{336CFF8D-607E-4D4F-87AD-65763FDE51F5}" dt="2024-07-08T08:35:07.002" v="633"/>
        <pc:sldMkLst>
          <pc:docMk/>
          <pc:sldMk cId="3816096008" sldId="549"/>
        </pc:sldMkLst>
        <pc:spChg chg="ord">
          <ac:chgData name="McHarg, Catherine" userId="88b8f76c-9ae3-4745-88eb-fe0667a22af5" providerId="ADAL" clId="{336CFF8D-607E-4D4F-87AD-65763FDE51F5}" dt="2024-07-08T07:01:31.600" v="44" actId="13244"/>
          <ac:spMkLst>
            <pc:docMk/>
            <pc:sldMk cId="3816096008" sldId="549"/>
            <ac:spMk id="2" creationId="{18B898FA-977B-B69B-936D-93D37E218DAE}"/>
          </ac:spMkLst>
        </pc:spChg>
      </pc:sldChg>
      <pc:sldChg chg="modSp mod modNotesTx">
        <pc:chgData name="McHarg, Catherine" userId="88b8f76c-9ae3-4745-88eb-fe0667a22af5" providerId="ADAL" clId="{336CFF8D-607E-4D4F-87AD-65763FDE51F5}" dt="2024-07-08T08:35:17.385" v="634"/>
        <pc:sldMkLst>
          <pc:docMk/>
          <pc:sldMk cId="4264848159" sldId="550"/>
        </pc:sldMkLst>
        <pc:spChg chg="ord">
          <ac:chgData name="McHarg, Catherine" userId="88b8f76c-9ae3-4745-88eb-fe0667a22af5" providerId="ADAL" clId="{336CFF8D-607E-4D4F-87AD-65763FDE51F5}" dt="2024-07-08T07:01:36.838" v="45" actId="13244"/>
          <ac:spMkLst>
            <pc:docMk/>
            <pc:sldMk cId="4264848159" sldId="550"/>
            <ac:spMk id="2" creationId="{B0DC1153-E9B9-47B2-4689-343CE9404754}"/>
          </ac:spMkLst>
        </pc:spChg>
      </pc:sldChg>
      <pc:sldChg chg="modSp mod">
        <pc:chgData name="McHarg, Catherine" userId="88b8f76c-9ae3-4745-88eb-fe0667a22af5" providerId="ADAL" clId="{336CFF8D-607E-4D4F-87AD-65763FDE51F5}" dt="2024-07-08T07:01:21.177" v="42" actId="13244"/>
        <pc:sldMkLst>
          <pc:docMk/>
          <pc:sldMk cId="2860143290" sldId="551"/>
        </pc:sldMkLst>
        <pc:spChg chg="ord">
          <ac:chgData name="McHarg, Catherine" userId="88b8f76c-9ae3-4745-88eb-fe0667a22af5" providerId="ADAL" clId="{336CFF8D-607E-4D4F-87AD-65763FDE51F5}" dt="2024-07-08T07:01:21.177" v="42" actId="13244"/>
          <ac:spMkLst>
            <pc:docMk/>
            <pc:sldMk cId="2860143290" sldId="551"/>
            <ac:spMk id="2" creationId="{D3C3EB73-B8A0-481A-8B43-BF46E3F3C881}"/>
          </ac:spMkLst>
        </pc:spChg>
      </pc:sldChg>
      <pc:sldChg chg="modSp mod">
        <pc:chgData name="McHarg, Catherine" userId="88b8f76c-9ae3-4745-88eb-fe0667a22af5" providerId="ADAL" clId="{336CFF8D-607E-4D4F-87AD-65763FDE51F5}" dt="2024-07-08T07:46:11.529" v="548" actId="13244"/>
        <pc:sldMkLst>
          <pc:docMk/>
          <pc:sldMk cId="3715775511" sldId="552"/>
        </pc:sldMkLst>
        <pc:spChg chg="ord">
          <ac:chgData name="McHarg, Catherine" userId="88b8f76c-9ae3-4745-88eb-fe0667a22af5" providerId="ADAL" clId="{336CFF8D-607E-4D4F-87AD-65763FDE51F5}" dt="2024-07-08T07:46:11.529" v="548" actId="13244"/>
          <ac:spMkLst>
            <pc:docMk/>
            <pc:sldMk cId="3715775511" sldId="552"/>
            <ac:spMk id="2" creationId="{E863DE06-4505-4A4E-B11C-1ED4CB3E1C0B}"/>
          </ac:spMkLst>
        </pc:spChg>
      </pc:sldChg>
      <pc:sldChg chg="modSp mod">
        <pc:chgData name="McHarg, Catherine" userId="88b8f76c-9ae3-4745-88eb-fe0667a22af5" providerId="ADAL" clId="{336CFF8D-607E-4D4F-87AD-65763FDE51F5}" dt="2024-07-08T07:47:31.286" v="557" actId="962"/>
        <pc:sldMkLst>
          <pc:docMk/>
          <pc:sldMk cId="198949446" sldId="560"/>
        </pc:sldMkLst>
        <pc:spChg chg="ord">
          <ac:chgData name="McHarg, Catherine" userId="88b8f76c-9ae3-4745-88eb-fe0667a22af5" providerId="ADAL" clId="{336CFF8D-607E-4D4F-87AD-65763FDE51F5}" dt="2024-07-08T07:47:12.885" v="554" actId="13244"/>
          <ac:spMkLst>
            <pc:docMk/>
            <pc:sldMk cId="198949446" sldId="560"/>
            <ac:spMk id="2" creationId="{DC2480F4-F9BD-45EE-9E6C-1C1327F9F735}"/>
          </ac:spMkLst>
        </pc:spChg>
        <pc:spChg chg="ord">
          <ac:chgData name="McHarg, Catherine" userId="88b8f76c-9ae3-4745-88eb-fe0667a22af5" providerId="ADAL" clId="{336CFF8D-607E-4D4F-87AD-65763FDE51F5}" dt="2024-07-08T07:47:28.862" v="556" actId="13244"/>
          <ac:spMkLst>
            <pc:docMk/>
            <pc:sldMk cId="198949446" sldId="560"/>
            <ac:spMk id="8" creationId="{BB767BC9-AED8-47DC-8895-FCEC64B41163}"/>
          </ac:spMkLst>
        </pc:spChg>
        <pc:grpChg chg="mod">
          <ac:chgData name="McHarg, Catherine" userId="88b8f76c-9ae3-4745-88eb-fe0667a22af5" providerId="ADAL" clId="{336CFF8D-607E-4D4F-87AD-65763FDE51F5}" dt="2024-07-08T07:47:31.286" v="557" actId="962"/>
          <ac:grpSpMkLst>
            <pc:docMk/>
            <pc:sldMk cId="198949446" sldId="560"/>
            <ac:grpSpMk id="4" creationId="{0389151A-1D5C-4000-A9E0-86898238BFB5}"/>
          </ac:grpSpMkLst>
        </pc:grpChg>
        <pc:picChg chg="ord">
          <ac:chgData name="McHarg, Catherine" userId="88b8f76c-9ae3-4745-88eb-fe0667a22af5" providerId="ADAL" clId="{336CFF8D-607E-4D4F-87AD-65763FDE51F5}" dt="2024-07-08T07:47:20.901" v="555" actId="13244"/>
          <ac:picMkLst>
            <pc:docMk/>
            <pc:sldMk cId="198949446" sldId="560"/>
            <ac:picMk id="12" creationId="{2FA3B286-8EAB-4C6B-9824-47AC7C7D4523}"/>
          </ac:picMkLst>
        </pc:picChg>
      </pc:sldChg>
      <pc:sldChg chg="modSp mod">
        <pc:chgData name="McHarg, Catherine" userId="88b8f76c-9ae3-4745-88eb-fe0667a22af5" providerId="ADAL" clId="{336CFF8D-607E-4D4F-87AD-65763FDE51F5}" dt="2024-07-08T07:49:05.731" v="561" actId="13244"/>
        <pc:sldMkLst>
          <pc:docMk/>
          <pc:sldMk cId="756337711" sldId="561"/>
        </pc:sldMkLst>
        <pc:spChg chg="ord">
          <ac:chgData name="McHarg, Catherine" userId="88b8f76c-9ae3-4745-88eb-fe0667a22af5" providerId="ADAL" clId="{336CFF8D-607E-4D4F-87AD-65763FDE51F5}" dt="2024-07-08T07:48:55.200" v="558" actId="13244"/>
          <ac:spMkLst>
            <pc:docMk/>
            <pc:sldMk cId="756337711" sldId="561"/>
            <ac:spMk id="2" creationId="{2647502A-A5C2-496B-ABF2-ADE1BA50893B}"/>
          </ac:spMkLst>
        </pc:spChg>
        <pc:spChg chg="ord">
          <ac:chgData name="McHarg, Catherine" userId="88b8f76c-9ae3-4745-88eb-fe0667a22af5" providerId="ADAL" clId="{336CFF8D-607E-4D4F-87AD-65763FDE51F5}" dt="2024-07-08T07:49:05.731" v="561" actId="13244"/>
          <ac:spMkLst>
            <pc:docMk/>
            <pc:sldMk cId="756337711" sldId="561"/>
            <ac:spMk id="3" creationId="{9A778250-0A51-4104-8449-53E24BFF243A}"/>
          </ac:spMkLst>
        </pc:spChg>
        <pc:spChg chg="ord">
          <ac:chgData name="McHarg, Catherine" userId="88b8f76c-9ae3-4745-88eb-fe0667a22af5" providerId="ADAL" clId="{336CFF8D-607E-4D4F-87AD-65763FDE51F5}" dt="2024-07-08T07:49:04.045" v="560" actId="13244"/>
          <ac:spMkLst>
            <pc:docMk/>
            <pc:sldMk cId="756337711" sldId="561"/>
            <ac:spMk id="9" creationId="{31A5E08D-1136-4526-818C-51A35907E713}"/>
          </ac:spMkLst>
        </pc:spChg>
        <pc:picChg chg="mod">
          <ac:chgData name="McHarg, Catherine" userId="88b8f76c-9ae3-4745-88eb-fe0667a22af5" providerId="ADAL" clId="{336CFF8D-607E-4D4F-87AD-65763FDE51F5}" dt="2024-07-08T07:48:58.300" v="559" actId="962"/>
          <ac:picMkLst>
            <pc:docMk/>
            <pc:sldMk cId="756337711" sldId="561"/>
            <ac:picMk id="8" creationId="{98315E72-716C-4086-B6F8-038B089A45BF}"/>
          </ac:picMkLst>
        </pc:picChg>
      </pc:sldChg>
      <pc:sldChg chg="modSp mod">
        <pc:chgData name="McHarg, Catherine" userId="88b8f76c-9ae3-4745-88eb-fe0667a22af5" providerId="ADAL" clId="{336CFF8D-607E-4D4F-87AD-65763FDE51F5}" dt="2024-07-08T07:49:13.344" v="562" actId="13244"/>
        <pc:sldMkLst>
          <pc:docMk/>
          <pc:sldMk cId="559106619" sldId="562"/>
        </pc:sldMkLst>
        <pc:spChg chg="ord">
          <ac:chgData name="McHarg, Catherine" userId="88b8f76c-9ae3-4745-88eb-fe0667a22af5" providerId="ADAL" clId="{336CFF8D-607E-4D4F-87AD-65763FDE51F5}" dt="2024-07-08T07:49:13.344" v="562" actId="13244"/>
          <ac:spMkLst>
            <pc:docMk/>
            <pc:sldMk cId="559106619" sldId="562"/>
            <ac:spMk id="2" creationId="{551D6A0F-ED69-4F05-8E77-1B64A808D27D}"/>
          </ac:spMkLst>
        </pc:spChg>
      </pc:sldChg>
      <pc:sldChg chg="modSp mod">
        <pc:chgData name="McHarg, Catherine" userId="88b8f76c-9ae3-4745-88eb-fe0667a22af5" providerId="ADAL" clId="{336CFF8D-607E-4D4F-87AD-65763FDE51F5}" dt="2024-07-08T07:49:29.700" v="566" actId="13244"/>
        <pc:sldMkLst>
          <pc:docMk/>
          <pc:sldMk cId="1428866562" sldId="563"/>
        </pc:sldMkLst>
        <pc:spChg chg="ord">
          <ac:chgData name="McHarg, Catherine" userId="88b8f76c-9ae3-4745-88eb-fe0667a22af5" providerId="ADAL" clId="{336CFF8D-607E-4D4F-87AD-65763FDE51F5}" dt="2024-07-08T07:49:19.242" v="563" actId="13244"/>
          <ac:spMkLst>
            <pc:docMk/>
            <pc:sldMk cId="1428866562" sldId="563"/>
            <ac:spMk id="2" creationId="{59167E6E-EA94-4C1A-9298-7702B23CB78A}"/>
          </ac:spMkLst>
        </pc:spChg>
        <pc:spChg chg="ord">
          <ac:chgData name="McHarg, Catherine" userId="88b8f76c-9ae3-4745-88eb-fe0667a22af5" providerId="ADAL" clId="{336CFF8D-607E-4D4F-87AD-65763FDE51F5}" dt="2024-07-08T07:49:23.567" v="564" actId="13244"/>
          <ac:spMkLst>
            <pc:docMk/>
            <pc:sldMk cId="1428866562" sldId="563"/>
            <ac:spMk id="9" creationId="{9BD0CF6E-54E2-4224-BFC7-C6A8EE9B2082}"/>
          </ac:spMkLst>
        </pc:spChg>
        <pc:picChg chg="ord">
          <ac:chgData name="McHarg, Catherine" userId="88b8f76c-9ae3-4745-88eb-fe0667a22af5" providerId="ADAL" clId="{336CFF8D-607E-4D4F-87AD-65763FDE51F5}" dt="2024-07-08T07:49:29.700" v="566" actId="13244"/>
          <ac:picMkLst>
            <pc:docMk/>
            <pc:sldMk cId="1428866562" sldId="563"/>
            <ac:picMk id="4" creationId="{A7F638E7-A426-4560-AFB6-3CCAA288CD60}"/>
          </ac:picMkLst>
        </pc:picChg>
        <pc:picChg chg="mod">
          <ac:chgData name="McHarg, Catherine" userId="88b8f76c-9ae3-4745-88eb-fe0667a22af5" providerId="ADAL" clId="{336CFF8D-607E-4D4F-87AD-65763FDE51F5}" dt="2024-07-08T07:49:26.008" v="565" actId="962"/>
          <ac:picMkLst>
            <pc:docMk/>
            <pc:sldMk cId="1428866562" sldId="563"/>
            <ac:picMk id="7" creationId="{4BC110EF-2B0D-4870-B76F-BC0996FACE53}"/>
          </ac:picMkLst>
        </pc:picChg>
      </pc:sldChg>
      <pc:sldChg chg="modSp mod">
        <pc:chgData name="McHarg, Catherine" userId="88b8f76c-9ae3-4745-88eb-fe0667a22af5" providerId="ADAL" clId="{336CFF8D-607E-4D4F-87AD-65763FDE51F5}" dt="2024-07-08T07:49:42.422" v="567" actId="13244"/>
        <pc:sldMkLst>
          <pc:docMk/>
          <pc:sldMk cId="3926865023" sldId="564"/>
        </pc:sldMkLst>
        <pc:spChg chg="ord">
          <ac:chgData name="McHarg, Catherine" userId="88b8f76c-9ae3-4745-88eb-fe0667a22af5" providerId="ADAL" clId="{336CFF8D-607E-4D4F-87AD-65763FDE51F5}" dt="2024-07-08T07:49:42.422" v="567" actId="13244"/>
          <ac:spMkLst>
            <pc:docMk/>
            <pc:sldMk cId="3926865023" sldId="564"/>
            <ac:spMk id="2" creationId="{89B56740-19EC-4C19-9583-70757905A848}"/>
          </ac:spMkLst>
        </pc:spChg>
      </pc:sldChg>
      <pc:sldChg chg="modSp mod">
        <pc:chgData name="McHarg, Catherine" userId="88b8f76c-9ae3-4745-88eb-fe0667a22af5" providerId="ADAL" clId="{336CFF8D-607E-4D4F-87AD-65763FDE51F5}" dt="2024-07-08T07:49:47.767" v="568" actId="13244"/>
        <pc:sldMkLst>
          <pc:docMk/>
          <pc:sldMk cId="3802641975" sldId="566"/>
        </pc:sldMkLst>
        <pc:spChg chg="ord">
          <ac:chgData name="McHarg, Catherine" userId="88b8f76c-9ae3-4745-88eb-fe0667a22af5" providerId="ADAL" clId="{336CFF8D-607E-4D4F-87AD-65763FDE51F5}" dt="2024-07-08T07:49:47.767" v="568" actId="13244"/>
          <ac:spMkLst>
            <pc:docMk/>
            <pc:sldMk cId="3802641975" sldId="566"/>
            <ac:spMk id="2" creationId="{8CD2A6A6-4D95-407F-83F1-9DA0EB9D1395}"/>
          </ac:spMkLst>
        </pc:spChg>
      </pc:sldChg>
      <pc:sldChg chg="modSp mod">
        <pc:chgData name="McHarg, Catherine" userId="88b8f76c-9ae3-4745-88eb-fe0667a22af5" providerId="ADAL" clId="{336CFF8D-607E-4D4F-87AD-65763FDE51F5}" dt="2024-07-08T07:49:52.468" v="569" actId="13244"/>
        <pc:sldMkLst>
          <pc:docMk/>
          <pc:sldMk cId="3412520504" sldId="567"/>
        </pc:sldMkLst>
        <pc:spChg chg="ord">
          <ac:chgData name="McHarg, Catherine" userId="88b8f76c-9ae3-4745-88eb-fe0667a22af5" providerId="ADAL" clId="{336CFF8D-607E-4D4F-87AD-65763FDE51F5}" dt="2024-07-08T07:49:52.468" v="569" actId="13244"/>
          <ac:spMkLst>
            <pc:docMk/>
            <pc:sldMk cId="3412520504" sldId="567"/>
            <ac:spMk id="2" creationId="{0BF7B649-BFFC-437D-A089-BCF93E0461AA}"/>
          </ac:spMkLst>
        </pc:spChg>
      </pc:sldChg>
      <pc:sldChg chg="modSp mod">
        <pc:chgData name="McHarg, Catherine" userId="88b8f76c-9ae3-4745-88eb-fe0667a22af5" providerId="ADAL" clId="{336CFF8D-607E-4D4F-87AD-65763FDE51F5}" dt="2024-07-08T07:49:57.463" v="570" actId="13244"/>
        <pc:sldMkLst>
          <pc:docMk/>
          <pc:sldMk cId="3883758681" sldId="568"/>
        </pc:sldMkLst>
        <pc:spChg chg="ord">
          <ac:chgData name="McHarg, Catherine" userId="88b8f76c-9ae3-4745-88eb-fe0667a22af5" providerId="ADAL" clId="{336CFF8D-607E-4D4F-87AD-65763FDE51F5}" dt="2024-07-08T07:49:57.463" v="570" actId="13244"/>
          <ac:spMkLst>
            <pc:docMk/>
            <pc:sldMk cId="3883758681" sldId="568"/>
            <ac:spMk id="2" creationId="{92D0BF61-B25B-4591-A52D-0189C4221603}"/>
          </ac:spMkLst>
        </pc:spChg>
      </pc:sldChg>
      <pc:sldChg chg="modSp mod">
        <pc:chgData name="McHarg, Catherine" userId="88b8f76c-9ae3-4745-88eb-fe0667a22af5" providerId="ADAL" clId="{336CFF8D-607E-4D4F-87AD-65763FDE51F5}" dt="2024-07-08T07:50:02.824" v="571" actId="13244"/>
        <pc:sldMkLst>
          <pc:docMk/>
          <pc:sldMk cId="3285785566" sldId="569"/>
        </pc:sldMkLst>
        <pc:spChg chg="ord">
          <ac:chgData name="McHarg, Catherine" userId="88b8f76c-9ae3-4745-88eb-fe0667a22af5" providerId="ADAL" clId="{336CFF8D-607E-4D4F-87AD-65763FDE51F5}" dt="2024-07-08T07:50:02.824" v="571" actId="13244"/>
          <ac:spMkLst>
            <pc:docMk/>
            <pc:sldMk cId="3285785566" sldId="569"/>
            <ac:spMk id="2" creationId="{649D38F4-3BA9-499C-9B52-65BD40CAF00C}"/>
          </ac:spMkLst>
        </pc:spChg>
      </pc:sldChg>
      <pc:sldChg chg="modSp mod">
        <pc:chgData name="McHarg, Catherine" userId="88b8f76c-9ae3-4745-88eb-fe0667a22af5" providerId="ADAL" clId="{336CFF8D-607E-4D4F-87AD-65763FDE51F5}" dt="2024-07-08T07:50:07.766" v="572" actId="13244"/>
        <pc:sldMkLst>
          <pc:docMk/>
          <pc:sldMk cId="3958659066" sldId="570"/>
        </pc:sldMkLst>
        <pc:spChg chg="ord">
          <ac:chgData name="McHarg, Catherine" userId="88b8f76c-9ae3-4745-88eb-fe0667a22af5" providerId="ADAL" clId="{336CFF8D-607E-4D4F-87AD-65763FDE51F5}" dt="2024-07-08T07:50:07.766" v="572" actId="13244"/>
          <ac:spMkLst>
            <pc:docMk/>
            <pc:sldMk cId="3958659066" sldId="570"/>
            <ac:spMk id="2" creationId="{6239E199-88FD-4ECA-9CAB-592BBC25CA42}"/>
          </ac:spMkLst>
        </pc:spChg>
      </pc:sldChg>
      <pc:sldChg chg="modSp mod">
        <pc:chgData name="McHarg, Catherine" userId="88b8f76c-9ae3-4745-88eb-fe0667a22af5" providerId="ADAL" clId="{336CFF8D-607E-4D4F-87AD-65763FDE51F5}" dt="2024-07-08T07:50:13.251" v="573" actId="13244"/>
        <pc:sldMkLst>
          <pc:docMk/>
          <pc:sldMk cId="1915574209" sldId="571"/>
        </pc:sldMkLst>
        <pc:spChg chg="ord">
          <ac:chgData name="McHarg, Catherine" userId="88b8f76c-9ae3-4745-88eb-fe0667a22af5" providerId="ADAL" clId="{336CFF8D-607E-4D4F-87AD-65763FDE51F5}" dt="2024-07-08T07:50:13.251" v="573" actId="13244"/>
          <ac:spMkLst>
            <pc:docMk/>
            <pc:sldMk cId="1915574209" sldId="571"/>
            <ac:spMk id="2" creationId="{329A4A03-3BB0-438B-A06B-F571D29C0A01}"/>
          </ac:spMkLst>
        </pc:spChg>
      </pc:sldChg>
      <pc:sldChg chg="modSp mod">
        <pc:chgData name="McHarg, Catherine" userId="88b8f76c-9ae3-4745-88eb-fe0667a22af5" providerId="ADAL" clId="{336CFF8D-607E-4D4F-87AD-65763FDE51F5}" dt="2024-07-08T07:50:17.288" v="574" actId="13244"/>
        <pc:sldMkLst>
          <pc:docMk/>
          <pc:sldMk cId="1071143509" sldId="572"/>
        </pc:sldMkLst>
        <pc:spChg chg="ord">
          <ac:chgData name="McHarg, Catherine" userId="88b8f76c-9ae3-4745-88eb-fe0667a22af5" providerId="ADAL" clId="{336CFF8D-607E-4D4F-87AD-65763FDE51F5}" dt="2024-07-08T07:50:17.288" v="574" actId="13244"/>
          <ac:spMkLst>
            <pc:docMk/>
            <pc:sldMk cId="1071143509" sldId="572"/>
            <ac:spMk id="2" creationId="{7017D7E0-FCC4-4CD9-B778-AA6D4988F10C}"/>
          </ac:spMkLst>
        </pc:spChg>
      </pc:sldChg>
      <pc:sldChg chg="modSp mod">
        <pc:chgData name="McHarg, Catherine" userId="88b8f76c-9ae3-4745-88eb-fe0667a22af5" providerId="ADAL" clId="{336CFF8D-607E-4D4F-87AD-65763FDE51F5}" dt="2024-07-08T07:46:05.635" v="547" actId="13244"/>
        <pc:sldMkLst>
          <pc:docMk/>
          <pc:sldMk cId="3305625730" sldId="573"/>
        </pc:sldMkLst>
        <pc:spChg chg="ord">
          <ac:chgData name="McHarg, Catherine" userId="88b8f76c-9ae3-4745-88eb-fe0667a22af5" providerId="ADAL" clId="{336CFF8D-607E-4D4F-87AD-65763FDE51F5}" dt="2024-07-08T07:45:55.804" v="545" actId="13244"/>
          <ac:spMkLst>
            <pc:docMk/>
            <pc:sldMk cId="3305625730" sldId="573"/>
            <ac:spMk id="2" creationId="{CAD77CB4-0DD5-4F85-BB2B-EC15F1EE0C67}"/>
          </ac:spMkLst>
        </pc:spChg>
        <pc:spChg chg="ord">
          <ac:chgData name="McHarg, Catherine" userId="88b8f76c-9ae3-4745-88eb-fe0667a22af5" providerId="ADAL" clId="{336CFF8D-607E-4D4F-87AD-65763FDE51F5}" dt="2024-07-08T07:46:02.533" v="546" actId="13244"/>
          <ac:spMkLst>
            <pc:docMk/>
            <pc:sldMk cId="3305625730" sldId="573"/>
            <ac:spMk id="3" creationId="{6C831104-B00D-487C-B824-E7AECE36C35E}"/>
          </ac:spMkLst>
        </pc:spChg>
        <pc:picChg chg="ord">
          <ac:chgData name="McHarg, Catherine" userId="88b8f76c-9ae3-4745-88eb-fe0667a22af5" providerId="ADAL" clId="{336CFF8D-607E-4D4F-87AD-65763FDE51F5}" dt="2024-07-08T07:46:05.635" v="547" actId="13244"/>
          <ac:picMkLst>
            <pc:docMk/>
            <pc:sldMk cId="3305625730" sldId="573"/>
            <ac:picMk id="4" creationId="{904FF32C-DC0E-4C51-A6FB-3E3D851EF135}"/>
          </ac:picMkLst>
        </pc:picChg>
      </pc:sldChg>
      <pc:sldChg chg="modSp mod">
        <pc:chgData name="McHarg, Catherine" userId="88b8f76c-9ae3-4745-88eb-fe0667a22af5" providerId="ADAL" clId="{336CFF8D-607E-4D4F-87AD-65763FDE51F5}" dt="2024-07-08T07:46:29.206" v="551" actId="14100"/>
        <pc:sldMkLst>
          <pc:docMk/>
          <pc:sldMk cId="1315014047" sldId="574"/>
        </pc:sldMkLst>
        <pc:spChg chg="ord">
          <ac:chgData name="McHarg, Catherine" userId="88b8f76c-9ae3-4745-88eb-fe0667a22af5" providerId="ADAL" clId="{336CFF8D-607E-4D4F-87AD-65763FDE51F5}" dt="2024-07-08T07:46:16.400" v="549" actId="13244"/>
          <ac:spMkLst>
            <pc:docMk/>
            <pc:sldMk cId="1315014047" sldId="574"/>
            <ac:spMk id="2" creationId="{BFD6FC39-51B5-45CF-85DF-8157D08BC677}"/>
          </ac:spMkLst>
        </pc:spChg>
        <pc:spChg chg="mod">
          <ac:chgData name="McHarg, Catherine" userId="88b8f76c-9ae3-4745-88eb-fe0667a22af5" providerId="ADAL" clId="{336CFF8D-607E-4D4F-87AD-65763FDE51F5}" dt="2024-07-08T07:46:29.206" v="551" actId="14100"/>
          <ac:spMkLst>
            <pc:docMk/>
            <pc:sldMk cId="1315014047" sldId="574"/>
            <ac:spMk id="3" creationId="{EEB8E887-4835-49A9-A50F-C9E65611F7F7}"/>
          </ac:spMkLst>
        </pc:spChg>
        <pc:picChg chg="mod">
          <ac:chgData name="McHarg, Catherine" userId="88b8f76c-9ae3-4745-88eb-fe0667a22af5" providerId="ADAL" clId="{336CFF8D-607E-4D4F-87AD-65763FDE51F5}" dt="2024-07-08T07:46:24.246" v="550" actId="962"/>
          <ac:picMkLst>
            <pc:docMk/>
            <pc:sldMk cId="1315014047" sldId="574"/>
            <ac:picMk id="10" creationId="{403B0D24-A84F-469D-8220-EB352F1BDFCA}"/>
          </ac:picMkLst>
        </pc:picChg>
      </pc:sldChg>
      <pc:sldChg chg="modSp mod">
        <pc:chgData name="McHarg, Catherine" userId="88b8f76c-9ae3-4745-88eb-fe0667a22af5" providerId="ADAL" clId="{336CFF8D-607E-4D4F-87AD-65763FDE51F5}" dt="2024-07-08T07:50:28.609" v="577" actId="13244"/>
        <pc:sldMkLst>
          <pc:docMk/>
          <pc:sldMk cId="637766370" sldId="575"/>
        </pc:sldMkLst>
        <pc:spChg chg="ord">
          <ac:chgData name="McHarg, Catherine" userId="88b8f76c-9ae3-4745-88eb-fe0667a22af5" providerId="ADAL" clId="{336CFF8D-607E-4D4F-87AD-65763FDE51F5}" dt="2024-07-08T07:50:28.609" v="577" actId="13244"/>
          <ac:spMkLst>
            <pc:docMk/>
            <pc:sldMk cId="637766370" sldId="575"/>
            <ac:spMk id="2" creationId="{22082306-5193-4474-A5F4-64CF0E59F4F5}"/>
          </ac:spMkLst>
        </pc:spChg>
      </pc:sldChg>
      <pc:sldChg chg="modSp add del mod">
        <pc:chgData name="McHarg, Catherine" userId="88b8f76c-9ae3-4745-88eb-fe0667a22af5" providerId="ADAL" clId="{336CFF8D-607E-4D4F-87AD-65763FDE51F5}" dt="2024-07-08T10:06:40.300" v="874" actId="47"/>
        <pc:sldMkLst>
          <pc:docMk/>
          <pc:sldMk cId="3402455111" sldId="576"/>
        </pc:sldMkLst>
        <pc:spChg chg="mod">
          <ac:chgData name="McHarg, Catherine" userId="88b8f76c-9ae3-4745-88eb-fe0667a22af5" providerId="ADAL" clId="{336CFF8D-607E-4D4F-87AD-65763FDE51F5}" dt="2024-07-08T10:05:23.901" v="870" actId="14100"/>
          <ac:spMkLst>
            <pc:docMk/>
            <pc:sldMk cId="3402455111" sldId="576"/>
            <ac:spMk id="3" creationId="{0D69C0D1-5F8C-4979-B8CB-AB536E3DCD52}"/>
          </ac:spMkLst>
        </pc:spChg>
        <pc:spChg chg="mod">
          <ac:chgData name="McHarg, Catherine" userId="88b8f76c-9ae3-4745-88eb-fe0667a22af5" providerId="ADAL" clId="{336CFF8D-607E-4D4F-87AD-65763FDE51F5}" dt="2024-07-08T10:05:14.148" v="869" actId="1076"/>
          <ac:spMkLst>
            <pc:docMk/>
            <pc:sldMk cId="3402455111" sldId="576"/>
            <ac:spMk id="9" creationId="{2D765B07-A89A-E196-0C72-49F8A8C370B1}"/>
          </ac:spMkLst>
        </pc:spChg>
        <pc:picChg chg="mod">
          <ac:chgData name="McHarg, Catherine" userId="88b8f76c-9ae3-4745-88eb-fe0667a22af5" providerId="ADAL" clId="{336CFF8D-607E-4D4F-87AD-65763FDE51F5}" dt="2024-07-08T10:05:01.617" v="866" actId="1076"/>
          <ac:picMkLst>
            <pc:docMk/>
            <pc:sldMk cId="3402455111" sldId="576"/>
            <ac:picMk id="4" creationId="{DB679E7B-D1F1-4376-9698-01F3999B4680}"/>
          </ac:picMkLst>
        </pc:picChg>
      </pc:sldChg>
      <pc:sldChg chg="addSp delSp modSp add del mod">
        <pc:chgData name="McHarg, Catherine" userId="88b8f76c-9ae3-4745-88eb-fe0667a22af5" providerId="ADAL" clId="{336CFF8D-607E-4D4F-87AD-65763FDE51F5}" dt="2024-07-08T08:38:18.043" v="635" actId="2696"/>
        <pc:sldMkLst>
          <pc:docMk/>
          <pc:sldMk cId="3554864776" sldId="576"/>
        </pc:sldMkLst>
        <pc:spChg chg="mod">
          <ac:chgData name="McHarg, Catherine" userId="88b8f76c-9ae3-4745-88eb-fe0667a22af5" providerId="ADAL" clId="{336CFF8D-607E-4D4F-87AD-65763FDE51F5}" dt="2024-07-08T07:30:19.455" v="263" actId="20577"/>
          <ac:spMkLst>
            <pc:docMk/>
            <pc:sldMk cId="3554864776" sldId="576"/>
            <ac:spMk id="2" creationId="{12DAAA1A-C920-42D9-856E-66E6E4D44CE1}"/>
          </ac:spMkLst>
        </pc:spChg>
        <pc:spChg chg="add del mod">
          <ac:chgData name="McHarg, Catherine" userId="88b8f76c-9ae3-4745-88eb-fe0667a22af5" providerId="ADAL" clId="{336CFF8D-607E-4D4F-87AD-65763FDE51F5}" dt="2024-07-08T07:32:45.053" v="286"/>
          <ac:spMkLst>
            <pc:docMk/>
            <pc:sldMk cId="3554864776" sldId="576"/>
            <ac:spMk id="12" creationId="{2731ED26-6016-B602-78B6-60B863221A80}"/>
          </ac:spMkLst>
        </pc:spChg>
        <pc:graphicFrameChg chg="mod">
          <ac:chgData name="McHarg, Catherine" userId="88b8f76c-9ae3-4745-88eb-fe0667a22af5" providerId="ADAL" clId="{336CFF8D-607E-4D4F-87AD-65763FDE51F5}" dt="2024-07-08T08:09:41.272" v="613"/>
          <ac:graphicFrameMkLst>
            <pc:docMk/>
            <pc:sldMk cId="3554864776" sldId="576"/>
            <ac:graphicFrameMk id="3" creationId="{8D2160F2-A35C-4FAC-9B58-9B7C262D4F01}"/>
          </ac:graphicFrameMkLst>
        </pc:graphicFrameChg>
        <pc:cxnChg chg="add mod">
          <ac:chgData name="McHarg, Catherine" userId="88b8f76c-9ae3-4745-88eb-fe0667a22af5" providerId="ADAL" clId="{336CFF8D-607E-4D4F-87AD-65763FDE51F5}" dt="2024-07-08T07:35:19.213" v="321" actId="962"/>
          <ac:cxnSpMkLst>
            <pc:docMk/>
            <pc:sldMk cId="3554864776" sldId="576"/>
            <ac:cxnSpMk id="5" creationId="{E9EB43D5-A3BC-C6DA-AE3D-C0CF3CBB4646}"/>
          </ac:cxnSpMkLst>
        </pc:cxnChg>
        <pc:cxnChg chg="add mod">
          <ac:chgData name="McHarg, Catherine" userId="88b8f76c-9ae3-4745-88eb-fe0667a22af5" providerId="ADAL" clId="{336CFF8D-607E-4D4F-87AD-65763FDE51F5}" dt="2024-07-08T07:35:18.544" v="320" actId="962"/>
          <ac:cxnSpMkLst>
            <pc:docMk/>
            <pc:sldMk cId="3554864776" sldId="576"/>
            <ac:cxnSpMk id="6" creationId="{0B2A8CC1-2716-F06A-EA0D-78F39A70EBAE}"/>
          </ac:cxnSpMkLst>
        </pc:cxnChg>
        <pc:cxnChg chg="add mod">
          <ac:chgData name="McHarg, Catherine" userId="88b8f76c-9ae3-4745-88eb-fe0667a22af5" providerId="ADAL" clId="{336CFF8D-607E-4D4F-87AD-65763FDE51F5}" dt="2024-07-08T07:35:18.027" v="319" actId="962"/>
          <ac:cxnSpMkLst>
            <pc:docMk/>
            <pc:sldMk cId="3554864776" sldId="576"/>
            <ac:cxnSpMk id="8" creationId="{F0B16308-06F3-B0B3-9AA3-DAA875CED369}"/>
          </ac:cxnSpMkLst>
        </pc:cxnChg>
        <pc:cxnChg chg="add mod">
          <ac:chgData name="McHarg, Catherine" userId="88b8f76c-9ae3-4745-88eb-fe0667a22af5" providerId="ADAL" clId="{336CFF8D-607E-4D4F-87AD-65763FDE51F5}" dt="2024-07-08T07:35:17.473" v="318" actId="962"/>
          <ac:cxnSpMkLst>
            <pc:docMk/>
            <pc:sldMk cId="3554864776" sldId="576"/>
            <ac:cxnSpMk id="10" creationId="{C3504221-942C-58EC-C043-87C635E9F906}"/>
          </ac:cxnSpMkLst>
        </pc:cxnChg>
        <pc:cxnChg chg="add mod">
          <ac:chgData name="McHarg, Catherine" userId="88b8f76c-9ae3-4745-88eb-fe0667a22af5" providerId="ADAL" clId="{336CFF8D-607E-4D4F-87AD-65763FDE51F5}" dt="2024-07-08T07:35:16.773" v="317" actId="962"/>
          <ac:cxnSpMkLst>
            <pc:docMk/>
            <pc:sldMk cId="3554864776" sldId="576"/>
            <ac:cxnSpMk id="13" creationId="{ACE0B9F1-939D-465E-8979-1267F4A7FC7D}"/>
          </ac:cxnSpMkLst>
        </pc:cxnChg>
        <pc:cxnChg chg="add mod">
          <ac:chgData name="McHarg, Catherine" userId="88b8f76c-9ae3-4745-88eb-fe0667a22af5" providerId="ADAL" clId="{336CFF8D-607E-4D4F-87AD-65763FDE51F5}" dt="2024-07-08T07:35:16.125" v="316" actId="962"/>
          <ac:cxnSpMkLst>
            <pc:docMk/>
            <pc:sldMk cId="3554864776" sldId="576"/>
            <ac:cxnSpMk id="15" creationId="{16360678-05EB-79E9-0692-29DA4F6B3CF7}"/>
          </ac:cxnSpMkLst>
        </pc:cxnChg>
        <pc:cxnChg chg="add mod">
          <ac:chgData name="McHarg, Catherine" userId="88b8f76c-9ae3-4745-88eb-fe0667a22af5" providerId="ADAL" clId="{336CFF8D-607E-4D4F-87AD-65763FDE51F5}" dt="2024-07-08T07:35:15.655" v="315" actId="962"/>
          <ac:cxnSpMkLst>
            <pc:docMk/>
            <pc:sldMk cId="3554864776" sldId="576"/>
            <ac:cxnSpMk id="17" creationId="{0F42DD40-7734-7F31-7914-C51B57D7DD51}"/>
          </ac:cxnSpMkLst>
        </pc:cxnChg>
        <pc:cxnChg chg="add mod">
          <ac:chgData name="McHarg, Catherine" userId="88b8f76c-9ae3-4745-88eb-fe0667a22af5" providerId="ADAL" clId="{336CFF8D-607E-4D4F-87AD-65763FDE51F5}" dt="2024-07-08T07:35:14.991" v="314" actId="962"/>
          <ac:cxnSpMkLst>
            <pc:docMk/>
            <pc:sldMk cId="3554864776" sldId="576"/>
            <ac:cxnSpMk id="19" creationId="{44C36854-451A-124B-B51F-8E39A88AC272}"/>
          </ac:cxnSpMkLst>
        </pc:cxnChg>
        <pc:cxnChg chg="add mod">
          <ac:chgData name="McHarg, Catherine" userId="88b8f76c-9ae3-4745-88eb-fe0667a22af5" providerId="ADAL" clId="{336CFF8D-607E-4D4F-87AD-65763FDE51F5}" dt="2024-07-08T07:35:14.585" v="313" actId="962"/>
          <ac:cxnSpMkLst>
            <pc:docMk/>
            <pc:sldMk cId="3554864776" sldId="576"/>
            <ac:cxnSpMk id="21" creationId="{23A8F4CF-916C-D3D2-0594-6080C7BFDE21}"/>
          </ac:cxnSpMkLst>
        </pc:cxnChg>
        <pc:cxnChg chg="add mod">
          <ac:chgData name="McHarg, Catherine" userId="88b8f76c-9ae3-4745-88eb-fe0667a22af5" providerId="ADAL" clId="{336CFF8D-607E-4D4F-87AD-65763FDE51F5}" dt="2024-07-08T07:35:14.153" v="312" actId="962"/>
          <ac:cxnSpMkLst>
            <pc:docMk/>
            <pc:sldMk cId="3554864776" sldId="576"/>
            <ac:cxnSpMk id="23" creationId="{2D53786C-BA7D-6497-637C-AC1AECD5EB19}"/>
          </ac:cxnSpMkLst>
        </pc:cxnChg>
        <pc:cxnChg chg="add mod">
          <ac:chgData name="McHarg, Catherine" userId="88b8f76c-9ae3-4745-88eb-fe0667a22af5" providerId="ADAL" clId="{336CFF8D-607E-4D4F-87AD-65763FDE51F5}" dt="2024-07-08T07:35:20.377" v="322" actId="962"/>
          <ac:cxnSpMkLst>
            <pc:docMk/>
            <pc:sldMk cId="3554864776" sldId="576"/>
            <ac:cxnSpMk id="25" creationId="{8A48917C-9C4F-74E5-D17C-80BD7B609493}"/>
          </ac:cxnSpMkLst>
        </pc:cxnChg>
        <pc:cxnChg chg="add mod">
          <ac:chgData name="McHarg, Catherine" userId="88b8f76c-9ae3-4745-88eb-fe0667a22af5" providerId="ADAL" clId="{336CFF8D-607E-4D4F-87AD-65763FDE51F5}" dt="2024-07-08T07:35:13.167" v="311" actId="962"/>
          <ac:cxnSpMkLst>
            <pc:docMk/>
            <pc:sldMk cId="3554864776" sldId="576"/>
            <ac:cxnSpMk id="27" creationId="{177F1C09-E3A7-8A12-76DF-8A26E61660F9}"/>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4552" cy="501560"/>
          </a:xfrm>
          <a:prstGeom prst="rect">
            <a:avLst/>
          </a:prstGeom>
        </p:spPr>
        <p:txBody>
          <a:bodyPr vert="horz" lIns="96341" tIns="48171" rIns="96341" bIns="48171" rtlCol="0"/>
          <a:lstStyle>
            <a:lvl1pPr algn="l">
              <a:defRPr sz="13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8210" y="0"/>
            <a:ext cx="2974552" cy="501560"/>
          </a:xfrm>
          <a:prstGeom prst="rect">
            <a:avLst/>
          </a:prstGeom>
        </p:spPr>
        <p:txBody>
          <a:bodyPr vert="horz" lIns="96341" tIns="48171" rIns="96341" bIns="48171" rtlCol="0"/>
          <a:lstStyle>
            <a:lvl1pPr algn="r">
              <a:defRPr sz="1300"/>
            </a:lvl1pPr>
          </a:lstStyle>
          <a:p>
            <a:fld id="{7B969F94-C859-B74E-8120-19D32CC83F4F}" type="datetimeFigureOut">
              <a:rPr lang="en-US" smtClean="0"/>
              <a:t>7/8/2024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9494929"/>
            <a:ext cx="2974552" cy="501559"/>
          </a:xfrm>
          <a:prstGeom prst="rect">
            <a:avLst/>
          </a:prstGeom>
        </p:spPr>
        <p:txBody>
          <a:bodyPr vert="horz" lIns="96341" tIns="48171" rIns="96341" bIns="4817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8210" y="9494929"/>
            <a:ext cx="2974552" cy="501559"/>
          </a:xfrm>
          <a:prstGeom prst="rect">
            <a:avLst/>
          </a:prstGeom>
        </p:spPr>
        <p:txBody>
          <a:bodyPr vert="horz" lIns="96341" tIns="48171" rIns="96341" bIns="48171" rtlCol="0" anchor="b"/>
          <a:lstStyle>
            <a:lvl1pPr algn="r">
              <a:defRPr sz="13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49" userDrawn="1">
          <p15:clr>
            <a:srgbClr val="F26B43"/>
          </p15:clr>
        </p15:guide>
        <p15:guide id="2" pos="216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4552" cy="501560"/>
          </a:xfrm>
          <a:prstGeom prst="rect">
            <a:avLst/>
          </a:prstGeom>
        </p:spPr>
        <p:txBody>
          <a:bodyPr vert="horz" lIns="96341" tIns="48171" rIns="96341" bIns="48171" rtlCol="0"/>
          <a:lstStyle>
            <a:lvl1pPr algn="l">
              <a:defRPr sz="1300"/>
            </a:lvl1pPr>
          </a:lstStyle>
          <a:p>
            <a:endParaRPr lang="en-US"/>
          </a:p>
        </p:txBody>
      </p:sp>
      <p:sp>
        <p:nvSpPr>
          <p:cNvPr id="3" name="Date Placeholder 2"/>
          <p:cNvSpPr>
            <a:spLocks noGrp="1"/>
          </p:cNvSpPr>
          <p:nvPr>
            <p:ph type="dt" idx="1"/>
          </p:nvPr>
        </p:nvSpPr>
        <p:spPr>
          <a:xfrm>
            <a:off x="3888210" y="0"/>
            <a:ext cx="2974552" cy="501560"/>
          </a:xfrm>
          <a:prstGeom prst="rect">
            <a:avLst/>
          </a:prstGeom>
        </p:spPr>
        <p:txBody>
          <a:bodyPr vert="horz" lIns="96341" tIns="48171" rIns="96341" bIns="48171" rtlCol="0"/>
          <a:lstStyle>
            <a:lvl1pPr algn="r">
              <a:defRPr sz="1300"/>
            </a:lvl1pPr>
          </a:lstStyle>
          <a:p>
            <a:fld id="{CCF83990-A5BB-0244-AEBF-938B6F8000C9}" type="datetimeFigureOut">
              <a:rPr lang="en-US" smtClean="0"/>
              <a:t>7/8/2024</a:t>
            </a:fld>
            <a:endParaRPr lang="en-US"/>
          </a:p>
        </p:txBody>
      </p:sp>
      <p:sp>
        <p:nvSpPr>
          <p:cNvPr id="4" name="Slide Image Placeholder 3"/>
          <p:cNvSpPr>
            <a:spLocks noGrp="1" noRot="1" noChangeAspect="1"/>
          </p:cNvSpPr>
          <p:nvPr>
            <p:ph type="sldImg" idx="2"/>
          </p:nvPr>
        </p:nvSpPr>
        <p:spPr>
          <a:xfrm>
            <a:off x="434975" y="1249363"/>
            <a:ext cx="5994400" cy="3373437"/>
          </a:xfrm>
          <a:prstGeom prst="rect">
            <a:avLst/>
          </a:prstGeom>
          <a:noFill/>
          <a:ln w="12700">
            <a:solidFill>
              <a:prstClr val="black"/>
            </a:solidFill>
          </a:ln>
        </p:spPr>
        <p:txBody>
          <a:bodyPr vert="horz" lIns="96341" tIns="48171" rIns="96341" bIns="48171" rtlCol="0" anchor="ctr"/>
          <a:lstStyle/>
          <a:p>
            <a:endParaRPr lang="en-US"/>
          </a:p>
        </p:txBody>
      </p:sp>
      <p:sp>
        <p:nvSpPr>
          <p:cNvPr id="5" name="Notes Placeholder 4"/>
          <p:cNvSpPr>
            <a:spLocks noGrp="1"/>
          </p:cNvSpPr>
          <p:nvPr>
            <p:ph type="body" sz="quarter" idx="3"/>
          </p:nvPr>
        </p:nvSpPr>
        <p:spPr>
          <a:xfrm>
            <a:off x="686435" y="4810810"/>
            <a:ext cx="5491480" cy="3936117"/>
          </a:xfrm>
          <a:prstGeom prst="rect">
            <a:avLst/>
          </a:prstGeom>
        </p:spPr>
        <p:txBody>
          <a:bodyPr vert="horz" lIns="96341" tIns="48171" rIns="96341" bIns="48171"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94929"/>
            <a:ext cx="2974552" cy="501559"/>
          </a:xfrm>
          <a:prstGeom prst="rect">
            <a:avLst/>
          </a:prstGeom>
        </p:spPr>
        <p:txBody>
          <a:bodyPr vert="horz" lIns="96341" tIns="48171" rIns="96341" bIns="48171" rtlCol="0" anchor="b"/>
          <a:lstStyle>
            <a:lvl1pPr algn="l">
              <a:defRPr sz="1300"/>
            </a:lvl1pPr>
          </a:lstStyle>
          <a:p>
            <a:endParaRPr lang="en-US"/>
          </a:p>
        </p:txBody>
      </p:sp>
      <p:sp>
        <p:nvSpPr>
          <p:cNvPr id="7" name="Slide Number Placeholder 6"/>
          <p:cNvSpPr>
            <a:spLocks noGrp="1"/>
          </p:cNvSpPr>
          <p:nvPr>
            <p:ph type="sldNum" sz="quarter" idx="5"/>
          </p:nvPr>
        </p:nvSpPr>
        <p:spPr>
          <a:xfrm>
            <a:off x="3888210" y="9494929"/>
            <a:ext cx="2974552" cy="501559"/>
          </a:xfrm>
          <a:prstGeom prst="rect">
            <a:avLst/>
          </a:prstGeom>
        </p:spPr>
        <p:txBody>
          <a:bodyPr vert="horz" lIns="96341" tIns="48171" rIns="96341" bIns="48171" rtlCol="0" anchor="b"/>
          <a:lstStyle>
            <a:lvl1pPr algn="r">
              <a:defRPr sz="13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images-books/photos/item/IOE01/05246/3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servants-at-hartwell-rectory-hartwell-2679"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ellcomeimages.org/indexplus/obf_images/28/37/2830291a1ed4e55173a7948d6310.jpg"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commons.wikimedia.org/w/index.php?curid=36358253" TargetMode="External"/><Relationship Id="rId5" Type="http://schemas.openxmlformats.org/officeDocument/2006/relationships/hyperlink" Target="https://wellcomecollection.org/works/yb5ctajv" TargetMode="External"/><Relationship Id="rId4" Type="http://schemas.openxmlformats.org/officeDocument/2006/relationships/hyperlink" Target="https://wellcomeimages.org/indexplus/image/M0013547.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EPW015170"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EPW01516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EPW01516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i="1" dirty="0">
                <a:ea typeface="MS PGothic" pitchFamily="34" charset="-128"/>
                <a:cs typeface="Arial" charset="0"/>
              </a:rPr>
              <a:t>With kind permission of Stuart Warburton. </a:t>
            </a:r>
            <a:r>
              <a:rPr lang="en-US" b="0" i="1" dirty="0">
                <a:solidFill>
                  <a:srgbClr val="000000"/>
                </a:solidFill>
                <a:effectLst/>
                <a:latin typeface="Source Sans Pro" panose="020B0503030403020204" pitchFamily="34" charset="0"/>
              </a:rPr>
              <a:t>©</a:t>
            </a:r>
            <a:r>
              <a:rPr lang="en-GB" i="1" dirty="0">
                <a:ea typeface="MS PGothic" pitchFamily="34" charset="-128"/>
                <a:cs typeface="Arial" charset="0"/>
              </a:rPr>
              <a:t> of the Coalville Heritage Society - Pit Top with Families 60- A01 </a:t>
            </a:r>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4250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Steam locomotive by Vectors Point from &lt;a </a:t>
            </a:r>
            <a:r>
              <a:rPr lang="en-GB" dirty="0" err="1"/>
              <a:t>href</a:t>
            </a:r>
            <a:r>
              <a:rPr lang="en-GB" dirty="0"/>
              <a:t>="https://thenounproject.com/browse/icons/term/steam-locomotive/" target="_blank" title="steam locomotive Icons"&gt;Noun Project&lt;/a&gt; (CC BY 3.0)</a:t>
            </a:r>
          </a:p>
          <a:p>
            <a:r>
              <a:rPr lang="en-GB" dirty="0"/>
              <a:t>Factory by Hassan Raza from &lt;a </a:t>
            </a:r>
            <a:r>
              <a:rPr lang="en-GB" dirty="0" err="1"/>
              <a:t>href</a:t>
            </a:r>
            <a:r>
              <a:rPr lang="en-GB" dirty="0"/>
              <a:t>="https://thenounproject.com/browse/icons/term/factory/" target="_blank" title="Factory Icons"&gt;Noun Project&lt;/a&gt; (CC BY 3.0)</a:t>
            </a:r>
          </a:p>
          <a:p>
            <a:r>
              <a:rPr lang="en-GB" dirty="0"/>
              <a:t>Fireplace by Creative Stall from &lt;a </a:t>
            </a:r>
            <a:r>
              <a:rPr lang="en-GB" dirty="0" err="1"/>
              <a:t>href</a:t>
            </a:r>
            <a:r>
              <a:rPr lang="en-GB" dirty="0"/>
              <a:t>="https://thenounproject.com/browse/icons/term/fireplace/" target="_blank" title="fireplace Icons"&gt;Noun Project&lt;/a&gt; (CC BY 3.0)</a:t>
            </a:r>
          </a:p>
          <a:p>
            <a:r>
              <a:rPr lang="en-GB" dirty="0"/>
              <a:t>Queen Victoria By Alexander Bassano - Original text: Scanned from the book &amp;#039;The National Portrait Gallery History of the Kings and Queens of England&amp;#039; by David Williamson, ISBN 1855142287, p. 153.See here for 1901 publication. National Portrait Gallery: NPG x95802, Public Domain, https://commons.wikimedia.org/w/index.php?curid=6640482</a:t>
            </a:r>
          </a:p>
          <a:p>
            <a:r>
              <a:rPr lang="en-GB" dirty="0"/>
              <a:t>Fire by Bohdan </a:t>
            </a:r>
            <a:r>
              <a:rPr lang="en-GB" dirty="0" err="1"/>
              <a:t>Burmich</a:t>
            </a:r>
            <a:r>
              <a:rPr lang="en-GB" dirty="0"/>
              <a:t> from &lt;a </a:t>
            </a:r>
            <a:r>
              <a:rPr lang="en-GB" dirty="0" err="1"/>
              <a:t>href</a:t>
            </a:r>
            <a:r>
              <a:rPr lang="en-GB" dirty="0"/>
              <a:t>="https://thenounproject.com/browse/icons/term/fire/" target="_blank" title="Fire Icons"&gt;Noun Project&lt;/a&gt; (CC BY 3.0)</a:t>
            </a:r>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3276870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our main enquiry question. The pupils will be gathering more information as they proceed through the lessons and will have an opportunity to answer in the final lesson. </a:t>
            </a:r>
          </a:p>
          <a:p>
            <a:r>
              <a:rPr lang="en-GB" dirty="0"/>
              <a:t>You may want to add information to a working wall as </a:t>
            </a:r>
            <a:r>
              <a:rPr lang="en-GB"/>
              <a:t>you proceed</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1579944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Mary and Joseph by </a:t>
            </a:r>
            <a:r>
              <a:rPr lang="en-GB" dirty="0" err="1"/>
              <a:t>bsd</a:t>
            </a:r>
            <a:r>
              <a:rPr lang="en-GB" dirty="0"/>
              <a:t> studio from &lt;a </a:t>
            </a:r>
            <a:r>
              <a:rPr lang="en-GB" dirty="0" err="1"/>
              <a:t>href</a:t>
            </a:r>
            <a:r>
              <a:rPr lang="en-GB" dirty="0"/>
              <a:t>="https://thenounproject.com/browse/icons/term/</a:t>
            </a:r>
            <a:r>
              <a:rPr lang="en-GB" dirty="0" err="1"/>
              <a:t>mary</a:t>
            </a:r>
            <a:r>
              <a:rPr lang="en-GB" dirty="0"/>
              <a:t>-and-joseph/" target="_blank" title="Mary and Joseph Icons"&gt;Noun Project&lt;/a&gt; (CC BY 3.0)</a:t>
            </a:r>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947247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3412">
              <a:defRPr/>
            </a:pPr>
            <a:endParaRPr lang="en-GB" i="1" dirty="0">
              <a:ea typeface="MS PGothic" pitchFamily="34" charset="-128"/>
              <a:cs typeface="Arial" charset="0"/>
            </a:endParaRPr>
          </a:p>
          <a:p>
            <a:pPr algn="ctr"/>
            <a:r>
              <a:rPr lang="en-GB" sz="1300" b="1" dirty="0"/>
              <a:t>1891 Census</a:t>
            </a:r>
            <a:endParaRPr lang="en-GB" sz="1300" dirty="0"/>
          </a:p>
          <a:p>
            <a:r>
              <a:rPr lang="en-GB" sz="1300" b="1" dirty="0"/>
              <a:t>Resources</a:t>
            </a:r>
            <a:endParaRPr lang="en-GB" sz="1300" dirty="0"/>
          </a:p>
          <a:p>
            <a:pPr lvl="0"/>
            <a:r>
              <a:rPr lang="en-GB" sz="1300" dirty="0"/>
              <a:t>Census for Charles Booth and family (on pages 21- 23)  , Albert Gee (Page 28-29) and John William </a:t>
            </a:r>
            <a:r>
              <a:rPr lang="en-GB" sz="1300" dirty="0" err="1"/>
              <a:t>Tugby</a:t>
            </a:r>
            <a:r>
              <a:rPr lang="en-GB" sz="1300" dirty="0"/>
              <a:t> (Pages 31-32) </a:t>
            </a:r>
          </a:p>
          <a:p>
            <a:r>
              <a:rPr lang="en-GB" sz="1300" dirty="0"/>
              <a:t> </a:t>
            </a:r>
          </a:p>
          <a:p>
            <a:r>
              <a:rPr lang="en-GB" sz="1300" dirty="0"/>
              <a:t>Explain that a census is a survey that happens every 10 years and gives us a picture of all the people and households in England and Wales.  </a:t>
            </a:r>
          </a:p>
          <a:p>
            <a:r>
              <a:rPr lang="en-GB" sz="1300" dirty="0"/>
              <a:t>Give out copies of the census documents to groups of three. </a:t>
            </a:r>
          </a:p>
          <a:p>
            <a:r>
              <a:rPr lang="en-GB" sz="1300" dirty="0"/>
              <a:t>Prepare them for the fact that the census will be hard to read. Small, handwritten in challenging handwriting. Just like them historians would struggle to read and would have to work it out.</a:t>
            </a:r>
          </a:p>
          <a:p>
            <a:r>
              <a:rPr lang="en-GB" sz="1300" dirty="0"/>
              <a:t>Explain that each of the families are involved in the Whitwick Mining Disaster in some way.</a:t>
            </a:r>
          </a:p>
          <a:p>
            <a:r>
              <a:rPr lang="en-GB" sz="1300" b="1" dirty="0"/>
              <a:t>Answer the questions on this slide. </a:t>
            </a:r>
          </a:p>
          <a:p>
            <a:r>
              <a:rPr lang="en-GB" sz="1300" dirty="0"/>
              <a:t> </a:t>
            </a:r>
          </a:p>
          <a:p>
            <a:r>
              <a:rPr lang="en-GB" sz="1300" dirty="0"/>
              <a:t> </a:t>
            </a:r>
          </a:p>
          <a:p>
            <a:r>
              <a:rPr lang="en-GB" sz="1300" dirty="0"/>
              <a:t> </a:t>
            </a:r>
          </a:p>
          <a:p>
            <a:r>
              <a:rPr lang="en-GB" sz="1300" dirty="0"/>
              <a:t>Ask the question: Was there anyone who didn’t have an occupation in your family and who are they? </a:t>
            </a:r>
          </a:p>
          <a:p>
            <a:r>
              <a:rPr lang="en-GB" sz="1300" dirty="0"/>
              <a:t> </a:t>
            </a:r>
          </a:p>
          <a:p>
            <a:r>
              <a:rPr lang="en-GB" sz="1300" dirty="0"/>
              <a:t>The answer should be yes. It should be mostly women and children. Please note some children will be noted as scholars. There are some older girls called ‘mothers helps unpaid domestic’ alongside mothers.</a:t>
            </a:r>
          </a:p>
          <a:p>
            <a:r>
              <a:rPr lang="en-GB" sz="1300" dirty="0"/>
              <a:t> </a:t>
            </a:r>
          </a:p>
          <a:p>
            <a:pPr defTabSz="963412">
              <a:defRPr/>
            </a:pPr>
            <a:endParaRPr lang="en-GB" i="1" dirty="0">
              <a:ea typeface="MS PGothic" pitchFamily="34" charset="-128"/>
              <a:cs typeface="Arial"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1524465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copied on to A3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2704212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copied on to A3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272100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3412" rtl="0" eaLnBrk="1" fontAlgn="auto" latinLnBrk="0" hangingPunct="1">
              <a:lnSpc>
                <a:spcPct val="100000"/>
              </a:lnSpc>
              <a:spcBef>
                <a:spcPts val="0"/>
              </a:spcBef>
              <a:spcAft>
                <a:spcPts val="0"/>
              </a:spcAft>
              <a:buClrTx/>
              <a:buSzTx/>
              <a:buFontTx/>
              <a:buNone/>
              <a:tabLst/>
              <a:defRPr/>
            </a:pPr>
            <a:r>
              <a:rPr lang="en-GB" i="1" dirty="0"/>
              <a:t>Image 1: </a:t>
            </a:r>
            <a:r>
              <a:rPr lang="en-GB" b="0" i="0" dirty="0">
                <a:solidFill>
                  <a:srgbClr val="151515"/>
                </a:solidFill>
                <a:effectLst/>
                <a:latin typeface="Source Sans Pro" panose="020B0503030403020204" pitchFamily="34" charset="0"/>
              </a:rPr>
              <a:t>© Mr Brian Arnold. Source: Historic England Archive </a:t>
            </a:r>
            <a:r>
              <a:rPr lang="en-GB" i="1" dirty="0">
                <a:ea typeface="MS PGothic" pitchFamily="34" charset="-128"/>
                <a:cs typeface="Arial" charset="0"/>
              </a:rPr>
              <a:t>Ref:</a:t>
            </a:r>
            <a:r>
              <a:rPr lang="en-GB" b="0" i="0" dirty="0">
                <a:solidFill>
                  <a:srgbClr val="151515"/>
                </a:solidFill>
                <a:effectLst/>
                <a:latin typeface="Source Sans Pro" panose="020B0503030403020204" pitchFamily="34" charset="0"/>
              </a:rPr>
              <a:t>IOE01/05246/32</a:t>
            </a:r>
            <a:r>
              <a:rPr lang="en-GB" i="1" dirty="0">
                <a:ea typeface="MS PGothic" pitchFamily="34" charset="-128"/>
                <a:cs typeface="Arial" charset="0"/>
              </a:rPr>
              <a:t> – 17</a:t>
            </a:r>
            <a:r>
              <a:rPr lang="en-GB" i="1" baseline="30000" dirty="0">
                <a:ea typeface="MS PGothic" pitchFamily="34" charset="-128"/>
                <a:cs typeface="Arial" charset="0"/>
              </a:rPr>
              <a:t>th </a:t>
            </a:r>
            <a:r>
              <a:rPr lang="en-GB" b="0" i="0" dirty="0">
                <a:solidFill>
                  <a:srgbClr val="151515"/>
                </a:solidFill>
                <a:effectLst/>
                <a:latin typeface="Source Sans Pro" panose="020B0503030403020204" pitchFamily="34" charset="0"/>
              </a:rPr>
              <a:t>October 2002 -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https://historicengland.org.uk/images-books/photos/item/IOE01/05246/32</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endParaRPr lang="en-GB" i="1" baseline="30000" dirty="0">
              <a:ea typeface="MS PGothic" pitchFamily="34" charset="-128"/>
              <a:cs typeface="Arial" charset="0"/>
            </a:endParaRPr>
          </a:p>
          <a:p>
            <a:pPr defTabSz="963412">
              <a:defRPr/>
            </a:pPr>
            <a:r>
              <a:rPr lang="en-GB" i="1" dirty="0"/>
              <a:t>Image 2: Family portrait with kind permission Senate House Library, University of London</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2201262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3412" rtl="0" eaLnBrk="1" fontAlgn="auto" latinLnBrk="0" hangingPunct="1">
              <a:lnSpc>
                <a:spcPct val="100000"/>
              </a:lnSpc>
              <a:spcBef>
                <a:spcPts val="0"/>
              </a:spcBef>
              <a:spcAft>
                <a:spcPts val="0"/>
              </a:spcAft>
              <a:buClrTx/>
              <a:buSzTx/>
              <a:buFontTx/>
              <a:buNone/>
              <a:tabLst/>
              <a:defRPr/>
            </a:pPr>
            <a:r>
              <a:rPr lang="en-US" b="0" i="1" dirty="0">
                <a:solidFill>
                  <a:srgbClr val="000000"/>
                </a:solidFill>
                <a:effectLst/>
                <a:latin typeface="Source Sans Pro" panose="020B0503030403020204" pitchFamily="34" charset="0"/>
              </a:rPr>
              <a:t>Photograph taken 1902 © Reproduced by permission of Historic England Archive ref: aa97/05228 Domestic servants at Hartwell Priory, </a:t>
            </a:r>
            <a:r>
              <a:rPr lang="en-US" b="0" i="1" dirty="0" err="1">
                <a:solidFill>
                  <a:srgbClr val="000000"/>
                </a:solidFill>
                <a:effectLst/>
                <a:latin typeface="Source Sans Pro" panose="020B0503030403020204" pitchFamily="34" charset="0"/>
              </a:rPr>
              <a:t>Northamptonshire</a:t>
            </a:r>
            <a:r>
              <a:rPr lang="en-US" b="0" i="1" dirty="0">
                <a:solidFill>
                  <a:srgbClr val="000000"/>
                </a:solidFill>
                <a:effectLst/>
                <a:latin typeface="Source Sans Pro" panose="020B0503030403020204" pitchFamily="34" charset="0"/>
              </a:rPr>
              <a:t> </a:t>
            </a:r>
            <a:r>
              <a:rPr lang="en-US" sz="1800" i="1"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https://historicengland.org.uk/services-skills/education/educational-images/servants-at-hartwell-rectory-hartwell-2679</a:t>
            </a:r>
            <a:r>
              <a:rPr lang="en-US" sz="1800" i="1" dirty="0">
                <a:effectLst/>
                <a:latin typeface="Arial" panose="020B0604020202020204" pitchFamily="34" charset="0"/>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defTabSz="963412">
              <a:defRPr/>
            </a:pPr>
            <a:endParaRPr lang="en-US" b="0" i="1" dirty="0">
              <a:solidFill>
                <a:srgbClr val="000000"/>
              </a:solidFill>
              <a:effectLst/>
              <a:latin typeface="Source Sans Pro" panose="020B0503030403020204" pitchFamily="34"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738303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With kind permission of Jean Macintyre, Charles </a:t>
            </a:r>
            <a:r>
              <a:rPr lang="en-GB" i="1" dirty="0" err="1"/>
              <a:t>Macnaghten</a:t>
            </a:r>
            <a:r>
              <a:rPr lang="en-GB" i="1" dirty="0"/>
              <a:t>, Mark Stephens and Catherine Wilson</a:t>
            </a:r>
          </a:p>
          <a:p>
            <a:endParaRPr lang="en-GB" i="1" dirty="0"/>
          </a:p>
          <a:p>
            <a:pPr defTabSz="963412">
              <a:defRPr/>
            </a:pPr>
            <a:r>
              <a:rPr lang="en-GB" sz="1300" dirty="0"/>
              <a:t>An insight into the job of a wealthy wife.</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951634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By </a:t>
            </a:r>
            <a:r>
              <a:rPr lang="en-GB" sz="1800" i="1"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https://wellcomeimages.org/indexplus/obf_images/28/37/2830291a1ed4e55173a7948d6310.jpg</a:t>
            </a:r>
            <a:r>
              <a:rPr lang="en-GB" sz="1800" i="1" dirty="0">
                <a:effectLst/>
                <a:latin typeface="Arial" panose="020B0604020202020204" pitchFamily="34" charset="0"/>
                <a:ea typeface="Arial" panose="020B0604020202020204" pitchFamily="34" charset="0"/>
                <a:cs typeface="Times New Roman" panose="02020603050405020304" pitchFamily="18" charset="0"/>
              </a:rPr>
              <a:t> Gallery: </a:t>
            </a:r>
            <a:r>
              <a:rPr lang="en-GB" sz="1800" i="1"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https://wellcomeimages.org/indexplus/image/M0013547.html</a:t>
            </a:r>
            <a:r>
              <a:rPr lang="en-GB" sz="1800" i="1" dirty="0">
                <a:effectLst/>
                <a:latin typeface="Arial" panose="020B0604020202020204" pitchFamily="34" charset="0"/>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err="1"/>
              <a:t>Wellcome</a:t>
            </a:r>
            <a:r>
              <a:rPr lang="en-GB" i="1" dirty="0"/>
              <a:t> Collection gallery (2018-04-01): </a:t>
            </a:r>
            <a:r>
              <a:rPr lang="en-GB" sz="1800" i="1"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5"/>
              </a:rPr>
              <a:t>https://wellcomecollection.org/works/yb5ctajv</a:t>
            </a:r>
            <a:r>
              <a:rPr lang="en-GB" sz="1800" i="1" dirty="0">
                <a:effectLst/>
                <a:latin typeface="Arial" panose="020B0604020202020204" pitchFamily="34" charset="0"/>
                <a:ea typeface="Arial" panose="020B0604020202020204" pitchFamily="34" charset="0"/>
                <a:cs typeface="Times New Roman" panose="02020603050405020304" pitchFamily="18" charset="0"/>
              </a:rPr>
              <a:t>  CC-BY-4.0, CC BY 4.0, </a:t>
            </a:r>
            <a:r>
              <a:rPr lang="en-GB" sz="1800" i="1"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6"/>
              </a:rPr>
              <a:t>https://commons.wikimedia.org/w/index.php?curid=36358253</a:t>
            </a:r>
            <a:r>
              <a:rPr lang="en-GB" sz="1800" i="1" dirty="0">
                <a:effectLst/>
                <a:latin typeface="Arial" panose="020B0604020202020204" pitchFamily="34" charset="0"/>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i="1" dirty="0"/>
          </a:p>
          <a:p>
            <a:endParaRPr lang="en-GB" i="1"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2893193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1794668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copied on to A3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3385115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Best copied on to A3 </a:t>
            </a:r>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1156417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2877451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3412">
              <a:defRPr/>
            </a:pPr>
            <a:r>
              <a:rPr lang="en-GB" i="1" dirty="0"/>
              <a:t>With kind permission of Whitwick Historical Group</a:t>
            </a:r>
          </a:p>
          <a:p>
            <a:pPr defTabSz="963412">
              <a:defRPr/>
            </a:pPr>
            <a:r>
              <a:rPr lang="en-GB" b="1" i="1" dirty="0"/>
              <a:t>See Census on slide 52</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2502742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rgbClr val="1F497D"/>
                </a:solidFill>
                <a:effectLst/>
                <a:latin typeface="Open Sans" panose="020B0606030504020204" pitchFamily="34" charset="0"/>
                <a:ea typeface="Calibri" panose="020F0502020204030204" pitchFamily="34" charset="0"/>
              </a:rPr>
              <a:t>The National Archives, ref. COAL13/51  R Cobb collection 1913</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752486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census by Gan </a:t>
            </a:r>
            <a:r>
              <a:rPr lang="en-GB" dirty="0" err="1"/>
              <a:t>Khoon</a:t>
            </a:r>
            <a:r>
              <a:rPr lang="en-GB" dirty="0"/>
              <a:t> Lay from &lt;a </a:t>
            </a:r>
            <a:r>
              <a:rPr lang="en-GB" dirty="0" err="1"/>
              <a:t>href</a:t>
            </a:r>
            <a:r>
              <a:rPr lang="en-GB" dirty="0"/>
              <a:t>="https://thenounproject.com/browse/icons/term/census/" target="_blank" title="census Icons"&gt;Noun Project&lt;/a&gt; (CC BY 3.0)</a:t>
            </a:r>
          </a:p>
          <a:p>
            <a:r>
              <a:rPr lang="en-GB" dirty="0"/>
              <a:t>ten by Made by Made from &lt;a </a:t>
            </a:r>
            <a:r>
              <a:rPr lang="en-GB" dirty="0" err="1"/>
              <a:t>href</a:t>
            </a:r>
            <a:r>
              <a:rPr lang="en-GB" dirty="0"/>
              <a:t>="https://thenounproject.com/browse/icons/term/ten/" target="_blank" title="ten Icons"&gt;Noun Project&lt;/a&gt; (CC BY 3.0)</a:t>
            </a:r>
          </a:p>
          <a:p>
            <a:r>
              <a:rPr lang="en-GB" dirty="0"/>
              <a:t>Research by </a:t>
            </a:r>
            <a:r>
              <a:rPr lang="en-GB" dirty="0" err="1"/>
              <a:t>Sptya</a:t>
            </a:r>
            <a:r>
              <a:rPr lang="en-GB" dirty="0"/>
              <a:t>™ from &lt;a </a:t>
            </a:r>
            <a:r>
              <a:rPr lang="en-GB" dirty="0" err="1"/>
              <a:t>href</a:t>
            </a:r>
            <a:r>
              <a:rPr lang="en-GB" dirty="0"/>
              <a:t>="https://thenounproject.com/browse/icons/term/research/" target="_blank" title="Research Icons"&gt;Noun Project&lt;/a&gt; (CC BY 3.0)</a:t>
            </a:r>
          </a:p>
          <a:p>
            <a:r>
              <a:rPr lang="en-GB" dirty="0"/>
              <a:t>Pound Bag by Till </a:t>
            </a:r>
            <a:r>
              <a:rPr lang="en-GB" dirty="0" err="1"/>
              <a:t>Teenck</a:t>
            </a:r>
            <a:r>
              <a:rPr lang="en-GB" dirty="0"/>
              <a:t> from &lt;a </a:t>
            </a:r>
            <a:r>
              <a:rPr lang="en-GB" dirty="0" err="1"/>
              <a:t>href</a:t>
            </a:r>
            <a:r>
              <a:rPr lang="en-GB" dirty="0"/>
              <a:t>="https://thenounproject.com/browse/icons/term/pound-bag/" target="_blank" title="Pound Bag Icons"&gt;Noun Project&lt;/a&gt; (CC BY 3.0)</a:t>
            </a:r>
          </a:p>
          <a:p>
            <a:r>
              <a:rPr lang="en-GB" dirty="0"/>
              <a:t>workforce by </a:t>
            </a:r>
            <a:r>
              <a:rPr lang="en-GB" dirty="0" err="1"/>
              <a:t>ProSymbols</a:t>
            </a:r>
            <a:r>
              <a:rPr lang="en-GB" dirty="0"/>
              <a:t> from &lt;a </a:t>
            </a:r>
            <a:r>
              <a:rPr lang="en-GB" dirty="0" err="1"/>
              <a:t>href</a:t>
            </a:r>
            <a:r>
              <a:rPr lang="en-GB" dirty="0"/>
              <a:t>="https://thenounproject.com/browse/icons/term/workforce/" target="_blank" title="workforce Icons"&gt;Noun Project&lt;/a&gt; (CC BY 3.0)</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873572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ea typeface="MS PGothic" pitchFamily="34" charset="-128"/>
                <a:cs typeface="Arial" charset="0"/>
              </a:rPr>
              <a:t>With kind permission of Stuart Warburton. </a:t>
            </a:r>
            <a:r>
              <a:rPr lang="en-US" b="0" i="1" dirty="0">
                <a:solidFill>
                  <a:srgbClr val="000000"/>
                </a:solidFill>
                <a:effectLst/>
                <a:latin typeface="Source Sans Pro" panose="020B0503030403020204" pitchFamily="34" charset="0"/>
              </a:rPr>
              <a:t>©</a:t>
            </a:r>
            <a:r>
              <a:rPr lang="en-GB" i="1" dirty="0">
                <a:ea typeface="MS PGothic" pitchFamily="34" charset="-128"/>
                <a:cs typeface="Arial" charset="0"/>
              </a:rPr>
              <a:t> of the Coalville Heritage Society  </a:t>
            </a:r>
          </a:p>
          <a:p>
            <a:r>
              <a:rPr lang="en-GB" sz="1200" kern="1200" dirty="0">
                <a:solidFill>
                  <a:schemeClr val="tx1"/>
                </a:solidFill>
                <a:effectLst/>
                <a:latin typeface="+mn-lt"/>
                <a:ea typeface="+mn-ea"/>
                <a:cs typeface="+mn-cs"/>
              </a:rPr>
              <a:t> 1. To answer the first question, you might want to look at Google maps to see the distance between Thringstone, Whitwick and Swannington and how long it would typically take someone to walk that distance.  </a:t>
            </a:r>
          </a:p>
          <a:p>
            <a:pPr lvl="0"/>
            <a:r>
              <a:rPr lang="en-GB" sz="1200" kern="1200" dirty="0">
                <a:solidFill>
                  <a:schemeClr val="tx1"/>
                </a:solidFill>
                <a:effectLst/>
                <a:latin typeface="+mn-lt"/>
                <a:ea typeface="+mn-ea"/>
                <a:cs typeface="+mn-cs"/>
              </a:rPr>
              <a:t>2. How far did the night shift of 18th April have to travel in order to get to where they needed to work? </a:t>
            </a:r>
            <a:r>
              <a:rPr lang="en-GB" sz="1200" i="1" kern="1200" dirty="0">
                <a:solidFill>
                  <a:schemeClr val="tx1"/>
                </a:solidFill>
                <a:effectLst/>
                <a:latin typeface="+mn-lt"/>
                <a:ea typeface="+mn-ea"/>
                <a:cs typeface="+mn-cs"/>
              </a:rPr>
              <a:t>(Students will be estimating from their local knowledge. The answer is that the night shift travelled about 2 miles to where they were going to work.)</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3. What are the features you notice on the map? </a:t>
            </a:r>
            <a:r>
              <a:rPr lang="en-GB" sz="1200" i="1" kern="1200" dirty="0">
                <a:solidFill>
                  <a:schemeClr val="tx1"/>
                </a:solidFill>
                <a:effectLst/>
                <a:latin typeface="+mn-lt"/>
                <a:ea typeface="+mn-ea"/>
                <a:cs typeface="+mn-cs"/>
              </a:rPr>
              <a:t>(Newbridge and Hugglescote Schools and Churches)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Do you have any other questions or observations?</a:t>
            </a:r>
          </a:p>
          <a:p>
            <a:pPr lvl="0"/>
            <a:r>
              <a:rPr lang="en-GB" sz="1200" b="1" kern="1200" dirty="0">
                <a:solidFill>
                  <a:schemeClr val="tx1"/>
                </a:solidFill>
                <a:effectLst/>
                <a:latin typeface="+mn-lt"/>
                <a:ea typeface="+mn-ea"/>
                <a:cs typeface="+mn-cs"/>
              </a:rPr>
              <a:t>A bigger copy of the map is available at the end of the slides.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3359990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Please inform them that some of the facts come from records such as census documents. Some of the information comes from “Banded Together”, a history of the Whitwick Mining Disaster. They have gathered information from census, reports, newspapers, letters, diaries and family stories. Whitwick Historical Group gathered the information in 1997.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your students to imagine they are John Albert Gee aged 13. Ask them to close their eyes so they can concentrate on imagining. </a:t>
            </a:r>
          </a:p>
          <a:p>
            <a:r>
              <a:rPr lang="en-GB" sz="1200" i="1" kern="1200" dirty="0">
                <a:solidFill>
                  <a:schemeClr val="tx1"/>
                </a:solidFill>
                <a:effectLst/>
                <a:latin typeface="+mn-lt"/>
                <a:ea typeface="+mn-ea"/>
                <a:cs typeface="+mn-cs"/>
              </a:rPr>
              <a:t>You are walking the 3 miles from home on Main Street, Thringstone to Whitwick Number 5 Pit, something you have been doing for just a few weeks. Your mother had had a baby boy the day before. You have younger brothers and sisters and can remember earlier births. This time your mother seems very ill. You have heard the adults whispering. You know something is badly wrong.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their pairs, ask them to discuss and then record at least three feelings that John Albert may be feeling. Encourage them to think deeply and use interesting vocabulary. NB it is possible to feel more than one thing at a time.</a:t>
            </a:r>
          </a:p>
          <a:p>
            <a:r>
              <a:rPr lang="en-GB" sz="1200" kern="1200" dirty="0">
                <a:solidFill>
                  <a:schemeClr val="tx1"/>
                </a:solidFill>
                <a:effectLst/>
                <a:latin typeface="+mn-lt"/>
                <a:ea typeface="+mn-ea"/>
                <a:cs typeface="+mn-cs"/>
              </a:rPr>
              <a:t>Feedback their answers. They may include:</a:t>
            </a:r>
          </a:p>
          <a:p>
            <a:r>
              <a:rPr lang="en-GB"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heavy hearted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anxious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worried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reluctant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distressed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exhausted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tired</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3106637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Ask your students to imagine they are John </a:t>
            </a:r>
            <a:r>
              <a:rPr lang="en-GB" sz="1200" kern="1200" dirty="0" err="1">
                <a:solidFill>
                  <a:schemeClr val="tx1"/>
                </a:solidFill>
                <a:effectLst/>
                <a:latin typeface="+mn-lt"/>
                <a:ea typeface="+mn-ea"/>
                <a:cs typeface="+mn-cs"/>
              </a:rPr>
              <a:t>Tugby</a:t>
            </a:r>
            <a:r>
              <a:rPr lang="en-GB" sz="1200" kern="1200" dirty="0">
                <a:solidFill>
                  <a:schemeClr val="tx1"/>
                </a:solidFill>
                <a:effectLst/>
                <a:latin typeface="+mn-lt"/>
                <a:ea typeface="+mn-ea"/>
                <a:cs typeface="+mn-cs"/>
              </a:rPr>
              <a:t>, aged 16. Ask them to close their eyes so they can concentrate on imagining. </a:t>
            </a:r>
          </a:p>
          <a:p>
            <a:r>
              <a:rPr lang="en-GB" sz="1200" i="1" kern="1200" dirty="0">
                <a:solidFill>
                  <a:schemeClr val="tx1"/>
                </a:solidFill>
                <a:effectLst/>
                <a:latin typeface="+mn-lt"/>
                <a:ea typeface="+mn-ea"/>
                <a:cs typeface="+mn-cs"/>
              </a:rPr>
              <a:t>Even though you love your pony, you love playing football even more. You are enjoying kicking a ball about on Castle Hill, Whitwick, on that evening. You are enjoying being outside and feeling free to move. Kicking the ball is very satisfying. You have decided not to go to work and stay playing football.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Remember those feelings.</a:t>
            </a:r>
          </a:p>
          <a:p>
            <a:r>
              <a:rPr lang="en-GB" sz="1200" kern="1200" dirty="0">
                <a:solidFill>
                  <a:schemeClr val="tx1"/>
                </a:solidFill>
                <a:effectLst/>
                <a:latin typeface="+mn-lt"/>
                <a:ea typeface="+mn-ea"/>
                <a:cs typeface="+mn-cs"/>
              </a:rPr>
              <a:t>Move into pairs.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rgbClr val="1F497D"/>
                </a:solidFill>
                <a:effectLst/>
                <a:latin typeface="Open Sans" panose="020B0606030504020204" pitchFamily="34" charset="0"/>
                <a:ea typeface="Calibri" panose="020F0502020204030204" pitchFamily="34" charset="0"/>
              </a:rPr>
              <a:t>The National Archives, ref. COAL13/51  R Cobb collection 1913</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525923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Create a dialogue in which John’s mother persuades him to go to work. She is a widow and needs his earnings to keep the family. His mother is a woman who will do what’s necessary to survive.</a:t>
            </a:r>
          </a:p>
          <a:p>
            <a:r>
              <a:rPr lang="en-GB" sz="1200" kern="1200" dirty="0">
                <a:solidFill>
                  <a:schemeClr val="tx1"/>
                </a:solidFill>
                <a:effectLst/>
                <a:latin typeface="+mn-lt"/>
                <a:ea typeface="+mn-ea"/>
                <a:cs typeface="+mn-cs"/>
              </a:rPr>
              <a:t>Start by thinking of some arguments his mother may have, and some counter points John may have. Improvise the conversation in the street. Does either get cross? Is either mother or son embarrassed because they are having this argument in the street?</a:t>
            </a:r>
          </a:p>
          <a:p>
            <a:r>
              <a:rPr lang="en-GB" sz="1200" kern="1200" dirty="0">
                <a:solidFill>
                  <a:schemeClr val="tx1"/>
                </a:solidFill>
                <a:effectLst/>
                <a:latin typeface="+mn-lt"/>
                <a:ea typeface="+mn-ea"/>
                <a:cs typeface="+mn-cs"/>
              </a:rPr>
              <a:t>Then individually write down the conversation as a play script.</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With kind permission of Stuart Warburton. Copyright of Coalville Heritage Society – Whitwick workmen at the pithead April 1898</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239198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Extract from letter from Mary Booth (as in photo), to her husband, Charles Booth, philanthropist and shipowner.</a:t>
            </a:r>
            <a:endParaRPr lang="en-GB" sz="1300" dirty="0"/>
          </a:p>
          <a:p>
            <a:r>
              <a:rPr lang="en-GB" sz="1300" dirty="0"/>
              <a:t>Explain that the following lessons are going to explore some aspects of this mining disaster in 1898. The next few activities are going to “set the scene” and introduce some of the characters. For more emotional effect, you could recreate a physical copy of the letter for your class. You could where a hat and read the letter in role.  </a:t>
            </a:r>
          </a:p>
          <a:p>
            <a:r>
              <a:rPr lang="en-GB" i="1" dirty="0"/>
              <a:t>Letter with kind permission of Senate House Library, University of London.</a:t>
            </a:r>
          </a:p>
          <a:p>
            <a:r>
              <a:rPr lang="en-GB" i="1" dirty="0"/>
              <a:t>Photo with kind permission of Jean Macintyre, Charles </a:t>
            </a:r>
            <a:r>
              <a:rPr lang="en-GB" i="1" dirty="0" err="1"/>
              <a:t>Macnaghten</a:t>
            </a:r>
            <a:r>
              <a:rPr lang="en-GB" i="1" dirty="0"/>
              <a:t>, Mark Stephens and Catherine Wilson</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1215094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the film and discuss.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The women workers at 4:50. According to Stuart Warburton of the Coalville Heritage Society, “</a:t>
            </a:r>
            <a:r>
              <a:rPr lang="en-GB" sz="1200" kern="1200" dirty="0">
                <a:solidFill>
                  <a:schemeClr val="tx1"/>
                </a:solidFill>
                <a:effectLst/>
                <a:latin typeface="+mn-lt"/>
                <a:ea typeface="+mn-ea"/>
                <a:cs typeface="+mn-cs"/>
              </a:rPr>
              <a:t>I think the film might be a mix of some Fife (Scotland) pits and Lancashire pits around Wigan. In Fife and around Wigan women surface workers were employed right up to Nationalisation and there were hundreds of them. In Wigan they were known as 'Pit Brow Girls'. But there were no women working in the Leicestershire coalfield at the pit top, or Derbyshire or Nottinghamshire as far as I'm aware.”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3436880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the pupils to cut out the terms and definition and match them up. Return to the exercise at the end of the lesson to see how much they have learnt. </a:t>
            </a:r>
          </a:p>
          <a:p>
            <a:r>
              <a:rPr lang="en-GB" dirty="0"/>
              <a:t>Answers on slide:  56</a:t>
            </a:r>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4196738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Albert Gee and John </a:t>
            </a:r>
            <a:r>
              <a:rPr lang="en-GB" sz="1200" kern="1200" dirty="0" err="1">
                <a:solidFill>
                  <a:schemeClr val="tx1"/>
                </a:solidFill>
                <a:effectLst/>
                <a:latin typeface="+mn-lt"/>
                <a:ea typeface="+mn-ea"/>
                <a:cs typeface="+mn-cs"/>
              </a:rPr>
              <a:t>Tugby</a:t>
            </a:r>
            <a:r>
              <a:rPr lang="en-GB" sz="1200" kern="1200" dirty="0">
                <a:solidFill>
                  <a:schemeClr val="tx1"/>
                </a:solidFill>
                <a:effectLst/>
                <a:latin typeface="+mn-lt"/>
                <a:ea typeface="+mn-ea"/>
                <a:cs typeface="+mn-cs"/>
              </a:rPr>
              <a:t> went down about 238 metres travelling in the cage from the top of the number 5 pit (which is sited in Morrison’s car park now).  Ask the students to close their eyes and listen to you read the text said by a young miner from the 1940s.</a:t>
            </a:r>
          </a:p>
          <a:p>
            <a:r>
              <a:rPr lang="en-GB" sz="1200" i="1" dirty="0">
                <a:solidFill>
                  <a:srgbClr val="1F497D"/>
                </a:solidFill>
                <a:effectLst/>
                <a:latin typeface="Open Sans" panose="020B0606030504020204" pitchFamily="34" charset="0"/>
                <a:ea typeface="Calibri" panose="020F0502020204030204" pitchFamily="34" charset="0"/>
              </a:rPr>
              <a:t>The National Archives, ref. COAL13/24’   R Cobb collection. Quote from “Banded Together”</a:t>
            </a:r>
            <a:endParaRPr lang="en-GB" sz="1000" kern="1200" dirty="0">
              <a:solidFill>
                <a:schemeClr val="tx1"/>
              </a:solidFill>
              <a:effectLst/>
              <a:latin typeface="+mn-lt"/>
              <a:ea typeface="+mn-ea"/>
              <a:cs typeface="+mn-cs"/>
            </a:endParaRPr>
          </a:p>
          <a:p>
            <a:r>
              <a:rPr lang="en-GB" sz="10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endParaRPr lang="en-GB" i="1"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3804499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rgbClr val="1F497D"/>
                </a:solidFill>
                <a:effectLst/>
                <a:latin typeface="Open Sans" panose="020B0606030504020204" pitchFamily="34" charset="0"/>
                <a:ea typeface="Calibri" panose="020F0502020204030204" pitchFamily="34" charset="0"/>
              </a:rPr>
              <a:t>The National Archives, ref. COAL13/28  R Cobb collection 1913</a:t>
            </a:r>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1643292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slide contains this information about the Disaster from the Leicester Mercury 23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April 1898.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With kind permission of Stuart Warburton. Copyright of Coalville Heritage Society – Whitwick workmen at the pithead April 1898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3621521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again at the definitions exercise that we did at the start of the lesson.  Would you like to make any corrections? </a:t>
            </a:r>
          </a:p>
          <a:p>
            <a:r>
              <a:rPr lang="en-GB" dirty="0"/>
              <a:t>Here are the correct answers.</a:t>
            </a:r>
          </a:p>
        </p:txBody>
      </p:sp>
      <p:sp>
        <p:nvSpPr>
          <p:cNvPr id="4" name="Slide Number Placeholder 3"/>
          <p:cNvSpPr>
            <a:spLocks noGrp="1"/>
          </p:cNvSpPr>
          <p:nvPr>
            <p:ph type="sldNum" sz="quarter" idx="5"/>
          </p:nvPr>
        </p:nvSpPr>
        <p:spPr/>
        <p:txBody>
          <a:bodyPr/>
          <a:lstStyle/>
          <a:p>
            <a:fld id="{1AFFFB68-4C17-3C4E-8F1F-E2E74032E6C9}" type="slidenum">
              <a:rPr lang="en-US" smtClean="0"/>
              <a:t>53</a:t>
            </a:fld>
            <a:endParaRPr lang="en-US"/>
          </a:p>
        </p:txBody>
      </p:sp>
    </p:spTree>
    <p:extLst>
      <p:ext uri="{BB962C8B-B14F-4D97-AF65-F5344CB8AC3E}">
        <p14:creationId xmlns:p14="http://schemas.microsoft.com/office/powerpoint/2010/main" val="1576609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activity has been put together from several sources: newspapers; diary; and </a:t>
            </a:r>
            <a:r>
              <a:rPr lang="en-US" sz="1200" kern="1200" dirty="0" err="1">
                <a:solidFill>
                  <a:schemeClr val="tx1"/>
                </a:solidFill>
                <a:effectLst/>
                <a:latin typeface="+mn-lt"/>
                <a:ea typeface="+mn-ea"/>
                <a:cs typeface="+mn-cs"/>
              </a:rPr>
              <a:t>Tugby</a:t>
            </a:r>
            <a:r>
              <a:rPr lang="en-US" sz="1200" kern="1200" dirty="0">
                <a:solidFill>
                  <a:schemeClr val="tx1"/>
                </a:solidFill>
                <a:effectLst/>
                <a:latin typeface="+mn-lt"/>
                <a:ea typeface="+mn-ea"/>
                <a:cs typeface="+mn-cs"/>
              </a:rPr>
              <a:t> family memories much of it from “Banded Together” by Whitwick Historical Group. It is a piece of creative non-fiction recreating Joseph </a:t>
            </a:r>
            <a:r>
              <a:rPr lang="en-US" sz="1200" kern="1200" dirty="0" err="1">
                <a:solidFill>
                  <a:schemeClr val="tx1"/>
                </a:solidFill>
                <a:effectLst/>
                <a:latin typeface="+mn-lt"/>
                <a:ea typeface="+mn-ea"/>
                <a:cs typeface="+mn-cs"/>
              </a:rPr>
              <a:t>Tugby’s</a:t>
            </a:r>
            <a:r>
              <a:rPr lang="en-US" sz="1200" kern="1200" dirty="0">
                <a:solidFill>
                  <a:schemeClr val="tx1"/>
                </a:solidFill>
                <a:effectLst/>
                <a:latin typeface="+mn-lt"/>
                <a:ea typeface="+mn-ea"/>
                <a:cs typeface="+mn-cs"/>
              </a:rPr>
              <a:t> experiences which allows readers to understand and </a:t>
            </a:r>
            <a:r>
              <a:rPr lang="en-US" sz="1200" kern="1200" dirty="0" err="1">
                <a:solidFill>
                  <a:schemeClr val="tx1"/>
                </a:solidFill>
                <a:effectLst/>
                <a:latin typeface="+mn-lt"/>
                <a:ea typeface="+mn-ea"/>
                <a:cs typeface="+mn-cs"/>
              </a:rPr>
              <a:t>empathise</a:t>
            </a:r>
            <a:r>
              <a:rPr lang="en-US" sz="1200" kern="1200" dirty="0">
                <a:solidFill>
                  <a:schemeClr val="tx1"/>
                </a:solidFill>
                <a:effectLst/>
                <a:latin typeface="+mn-lt"/>
                <a:ea typeface="+mn-ea"/>
                <a:cs typeface="+mn-cs"/>
              </a:rPr>
              <a:t> with all the miners involved in this disaster.</a:t>
            </a:r>
            <a:endParaRPr lang="en-GB" dirty="0">
              <a:effectLst/>
            </a:endParaRPr>
          </a:p>
          <a:p>
            <a:r>
              <a:rPr lang="en-US" sz="1200" kern="1200" dirty="0">
                <a:solidFill>
                  <a:schemeClr val="tx1"/>
                </a:solidFill>
                <a:effectLst/>
                <a:latin typeface="+mn-lt"/>
                <a:ea typeface="+mn-ea"/>
                <a:cs typeface="+mn-cs"/>
              </a:rPr>
              <a:t> </a:t>
            </a:r>
            <a:endParaRPr lang="en-GB" dirty="0">
              <a:effectLst/>
            </a:endParaRPr>
          </a:p>
          <a:p>
            <a:r>
              <a:rPr lang="en-US" sz="1200" b="1" kern="1200" dirty="0">
                <a:solidFill>
                  <a:schemeClr val="tx1"/>
                </a:solidFill>
                <a:effectLst/>
                <a:latin typeface="+mn-lt"/>
                <a:ea typeface="+mn-ea"/>
                <a:cs typeface="+mn-cs"/>
              </a:rPr>
              <a:t>Either:</a:t>
            </a:r>
            <a:endParaRPr lang="en-GB" dirty="0">
              <a:effectLst/>
            </a:endParaRPr>
          </a:p>
          <a:p>
            <a:r>
              <a:rPr lang="en-US" sz="1200" kern="1200" dirty="0">
                <a:solidFill>
                  <a:schemeClr val="tx1"/>
                </a:solidFill>
                <a:effectLst/>
                <a:latin typeface="+mn-lt"/>
                <a:ea typeface="+mn-ea"/>
                <a:cs typeface="+mn-cs"/>
              </a:rPr>
              <a:t> </a:t>
            </a:r>
            <a:endParaRPr lang="en-GB" dirty="0">
              <a:effectLst/>
            </a:endParaRPr>
          </a:p>
          <a:p>
            <a:r>
              <a:rPr lang="en-US" sz="1200" kern="1200" dirty="0">
                <a:solidFill>
                  <a:schemeClr val="tx1"/>
                </a:solidFill>
                <a:effectLst/>
                <a:latin typeface="+mn-lt"/>
                <a:ea typeface="+mn-ea"/>
                <a:cs typeface="+mn-cs"/>
              </a:rPr>
              <a:t>Students can work individually or in pairs to fill in the blanks with thought, variety and interest. (NB: banning </a:t>
            </a:r>
            <a:r>
              <a:rPr lang="en-US" sz="1200" i="1" kern="1200" dirty="0">
                <a:solidFill>
                  <a:schemeClr val="tx1"/>
                </a:solidFill>
                <a:effectLst/>
                <a:latin typeface="+mn-lt"/>
                <a:ea typeface="+mn-ea"/>
                <a:cs typeface="+mn-cs"/>
              </a:rPr>
              <a:t>happy, sad, upset </a:t>
            </a:r>
            <a:r>
              <a:rPr lang="en-US" sz="1200" i="1" kern="1200" dirty="0" err="1">
                <a:solidFill>
                  <a:schemeClr val="tx1"/>
                </a:solidFill>
                <a:effectLst/>
                <a:latin typeface="+mn-lt"/>
                <a:ea typeface="+mn-ea"/>
                <a:cs typeface="+mn-cs"/>
              </a:rPr>
              <a:t>etc</a:t>
            </a:r>
            <a:r>
              <a:rPr lang="en-US" sz="1200" i="1" kern="1200" dirty="0">
                <a:solidFill>
                  <a:schemeClr val="tx1"/>
                </a:solidFill>
                <a:effectLst/>
                <a:latin typeface="+mn-lt"/>
                <a:ea typeface="+mn-ea"/>
                <a:cs typeface="+mn-cs"/>
              </a:rPr>
              <a:t> is advisable.) </a:t>
            </a:r>
            <a:endParaRPr lang="en-GB" dirty="0">
              <a:effectLst/>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54</a:t>
            </a:fld>
            <a:endParaRPr lang="en-US"/>
          </a:p>
        </p:txBody>
      </p:sp>
    </p:spTree>
    <p:extLst>
      <p:ext uri="{BB962C8B-B14F-4D97-AF65-F5344CB8AC3E}">
        <p14:creationId xmlns:p14="http://schemas.microsoft.com/office/powerpoint/2010/main" val="402357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With kind permission of Stuart Warburton. </a:t>
            </a:r>
            <a:r>
              <a:rPr lang="en-US" b="0" i="0" dirty="0">
                <a:solidFill>
                  <a:srgbClr val="000000"/>
                </a:solidFill>
                <a:effectLst/>
                <a:latin typeface="Source Sans Pro" panose="020B0503030403020204" pitchFamily="34" charset="0"/>
              </a:rPr>
              <a:t>©</a:t>
            </a:r>
            <a:r>
              <a:rPr lang="en-GB" dirty="0">
                <a:ea typeface="MS PGothic" pitchFamily="34" charset="-128"/>
                <a:cs typeface="Arial" charset="0"/>
              </a:rPr>
              <a:t> of the Coalville Heritage Society - Pit Top with Families 60- A03</a:t>
            </a:r>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55</a:t>
            </a:fld>
            <a:endParaRPr lang="en-US"/>
          </a:p>
        </p:txBody>
      </p:sp>
    </p:spTree>
    <p:extLst>
      <p:ext uri="{BB962C8B-B14F-4D97-AF65-F5344CB8AC3E}">
        <p14:creationId xmlns:p14="http://schemas.microsoft.com/office/powerpoint/2010/main" val="544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With kind permission of Stuart Warburton. </a:t>
            </a:r>
            <a:r>
              <a:rPr lang="en-US" b="0" i="0" dirty="0">
                <a:solidFill>
                  <a:srgbClr val="000000"/>
                </a:solidFill>
                <a:effectLst/>
                <a:latin typeface="Source Sans Pro" panose="020B0503030403020204" pitchFamily="34" charset="0"/>
              </a:rPr>
              <a:t>©</a:t>
            </a:r>
            <a:r>
              <a:rPr lang="en-GB" dirty="0">
                <a:ea typeface="MS PGothic" pitchFamily="34" charset="-128"/>
                <a:cs typeface="Arial" charset="0"/>
              </a:rPr>
              <a:t> of the Coalville Heritage Society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56</a:t>
            </a:fld>
            <a:endParaRPr lang="en-US"/>
          </a:p>
        </p:txBody>
      </p:sp>
    </p:spTree>
    <p:extLst>
      <p:ext uri="{BB962C8B-B14F-4D97-AF65-F5344CB8AC3E}">
        <p14:creationId xmlns:p14="http://schemas.microsoft.com/office/powerpoint/2010/main" val="3984711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With kind permission of Stuart Warburton. </a:t>
            </a:r>
            <a:r>
              <a:rPr lang="en-US" b="0" i="0" dirty="0">
                <a:solidFill>
                  <a:srgbClr val="000000"/>
                </a:solidFill>
                <a:effectLst/>
                <a:latin typeface="Source Sans Pro" panose="020B0503030403020204" pitchFamily="34" charset="0"/>
              </a:rPr>
              <a:t>©</a:t>
            </a:r>
            <a:r>
              <a:rPr lang="en-GB" dirty="0">
                <a:ea typeface="MS PGothic" pitchFamily="34" charset="-128"/>
                <a:cs typeface="Arial" charset="0"/>
              </a:rPr>
              <a:t> of the Coalville Heritage Society </a:t>
            </a:r>
            <a:endParaRPr lang="en-GB" dirty="0"/>
          </a:p>
          <a:p>
            <a:r>
              <a:rPr lang="en-GB" dirty="0"/>
              <a:t>Map can be printed for lesson 4</a:t>
            </a:r>
          </a:p>
        </p:txBody>
      </p:sp>
      <p:sp>
        <p:nvSpPr>
          <p:cNvPr id="4" name="Slide Number Placeholder 3"/>
          <p:cNvSpPr>
            <a:spLocks noGrp="1"/>
          </p:cNvSpPr>
          <p:nvPr>
            <p:ph type="sldNum" sz="quarter" idx="5"/>
          </p:nvPr>
        </p:nvSpPr>
        <p:spPr/>
        <p:txBody>
          <a:bodyPr/>
          <a:lstStyle/>
          <a:p>
            <a:fld id="{1AFFFB68-4C17-3C4E-8F1F-E2E74032E6C9}" type="slidenum">
              <a:rPr lang="en-US" smtClean="0"/>
              <a:t>57</a:t>
            </a:fld>
            <a:endParaRPr lang="en-US"/>
          </a:p>
        </p:txBody>
      </p:sp>
    </p:spTree>
    <p:extLst>
      <p:ext uri="{BB962C8B-B14F-4D97-AF65-F5344CB8AC3E}">
        <p14:creationId xmlns:p14="http://schemas.microsoft.com/office/powerpoint/2010/main" val="38521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pupils are familiar with the area, ask them to identify features on the map that they are familiar with.  </a:t>
            </a:r>
          </a:p>
          <a:p>
            <a:r>
              <a:rPr lang="en-GB" dirty="0"/>
              <a:t>If there is time, you might want to play ‘Where’s Wally’. </a:t>
            </a:r>
          </a:p>
          <a:p>
            <a:r>
              <a:rPr lang="en-GB" dirty="0"/>
              <a:t>Copies off all of the maps are at the end of the slides. </a:t>
            </a:r>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93602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58</a:t>
            </a:fld>
            <a:endParaRPr lang="en-US"/>
          </a:p>
        </p:txBody>
      </p:sp>
    </p:spTree>
    <p:extLst>
      <p:ext uri="{BB962C8B-B14F-4D97-AF65-F5344CB8AC3E}">
        <p14:creationId xmlns:p14="http://schemas.microsoft.com/office/powerpoint/2010/main" val="3723804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ea typeface="MS PGothic" pitchFamily="34" charset="-128"/>
                <a:cs typeface="Arial" charset="0"/>
              </a:rPr>
              <a:t>© Historic England Archive (</a:t>
            </a:r>
            <a:r>
              <a:rPr lang="en-GB" i="1" dirty="0" err="1">
                <a:ea typeface="MS PGothic" pitchFamily="34" charset="-128"/>
                <a:cs typeface="Arial" charset="0"/>
              </a:rPr>
              <a:t>Aerofilms</a:t>
            </a:r>
            <a:r>
              <a:rPr lang="en-GB" i="1" dirty="0">
                <a:ea typeface="MS PGothic" pitchFamily="34" charset="-128"/>
                <a:cs typeface="Arial" charset="0"/>
              </a:rPr>
              <a:t> Collection) Ref:epw015170 – 13</a:t>
            </a:r>
            <a:r>
              <a:rPr lang="en-GB" i="1" baseline="30000" dirty="0">
                <a:ea typeface="MS PGothic" pitchFamily="34" charset="-128"/>
                <a:cs typeface="Arial" charset="0"/>
              </a:rPr>
              <a:t>th</a:t>
            </a:r>
            <a:r>
              <a:rPr lang="en-GB" i="1" dirty="0">
                <a:ea typeface="MS PGothic" pitchFamily="34" charset="-128"/>
                <a:cs typeface="Arial" charset="0"/>
              </a:rPr>
              <a:t> April 1926 - </a:t>
            </a:r>
            <a:r>
              <a:rPr lang="en-GB" sz="1800" u="sng" dirty="0">
                <a:solidFill>
                  <a:srgbClr val="0563C1"/>
                </a:solidFill>
                <a:effectLst/>
                <a:latin typeface="Arial" panose="020B0604020202020204" pitchFamily="34" charset="0"/>
                <a:ea typeface="Calibri" panose="020F0502020204030204" pitchFamily="34" charset="0"/>
                <a:hlinkClick r:id="rId3"/>
              </a:rPr>
              <a:t>https://historicengland.org.uk/images-books/archive/collections/aerial-photos/record/EPW015170</a:t>
            </a:r>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59</a:t>
            </a:fld>
            <a:endParaRPr lang="en-US"/>
          </a:p>
        </p:txBody>
      </p:sp>
    </p:spTree>
    <p:extLst>
      <p:ext uri="{BB962C8B-B14F-4D97-AF65-F5344CB8AC3E}">
        <p14:creationId xmlns:p14="http://schemas.microsoft.com/office/powerpoint/2010/main" val="4057652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mark by Gregor </a:t>
            </a:r>
            <a:r>
              <a:rPr lang="en-GB" dirty="0" err="1"/>
              <a:t>Cresnar</a:t>
            </a:r>
            <a:r>
              <a:rPr lang="en-GB" dirty="0"/>
              <a:t> from &lt;a </a:t>
            </a:r>
            <a:r>
              <a:rPr lang="en-GB" dirty="0" err="1"/>
              <a:t>href</a:t>
            </a:r>
            <a:r>
              <a:rPr lang="en-GB" dirty="0"/>
              <a:t>="https://thenounproject.com/browse/icons/term/question-mark/" target="_blank" title="question mark Icons"&gt;Noun Project&lt;/a&gt; (CC BY 3.0)</a:t>
            </a:r>
          </a:p>
        </p:txBody>
      </p:sp>
      <p:sp>
        <p:nvSpPr>
          <p:cNvPr id="4" name="Slide Number Placeholder 3"/>
          <p:cNvSpPr>
            <a:spLocks noGrp="1"/>
          </p:cNvSpPr>
          <p:nvPr>
            <p:ph type="sldNum" sz="quarter" idx="5"/>
          </p:nvPr>
        </p:nvSpPr>
        <p:spPr/>
        <p:txBody>
          <a:bodyPr/>
          <a:lstStyle/>
          <a:p>
            <a:fld id="{1AFFFB68-4C17-3C4E-8F1F-E2E74032E6C9}" type="slidenum">
              <a:rPr lang="en-US" smtClean="0"/>
              <a:t>60</a:t>
            </a:fld>
            <a:endParaRPr lang="en-US"/>
          </a:p>
        </p:txBody>
      </p:sp>
    </p:spTree>
    <p:extLst>
      <p:ext uri="{BB962C8B-B14F-4D97-AF65-F5344CB8AC3E}">
        <p14:creationId xmlns:p14="http://schemas.microsoft.com/office/powerpoint/2010/main" val="18977362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61</a:t>
            </a:fld>
            <a:endParaRPr lang="en-US"/>
          </a:p>
        </p:txBody>
      </p:sp>
    </p:spTree>
    <p:extLst>
      <p:ext uri="{BB962C8B-B14F-4D97-AF65-F5344CB8AC3E}">
        <p14:creationId xmlns:p14="http://schemas.microsoft.com/office/powerpoint/2010/main" val="2564964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ivy cap by M. Oki Orlando from &lt;a </a:t>
            </a:r>
            <a:r>
              <a:rPr lang="en-GB" dirty="0" err="1"/>
              <a:t>href</a:t>
            </a:r>
            <a:r>
              <a:rPr lang="en-GB" dirty="0"/>
              <a:t>="https://thenounproject.com/browse/icons/term/ivy-cap/" target="_blank" title="ivy cap Icons"&gt;Noun Project&lt;/a&gt; (CC BY 3.0)</a:t>
            </a:r>
          </a:p>
        </p:txBody>
      </p:sp>
      <p:sp>
        <p:nvSpPr>
          <p:cNvPr id="4" name="Slide Number Placeholder 3"/>
          <p:cNvSpPr>
            <a:spLocks noGrp="1"/>
          </p:cNvSpPr>
          <p:nvPr>
            <p:ph type="sldNum" sz="quarter" idx="5"/>
          </p:nvPr>
        </p:nvSpPr>
        <p:spPr/>
        <p:txBody>
          <a:bodyPr/>
          <a:lstStyle/>
          <a:p>
            <a:fld id="{1AFFFB68-4C17-3C4E-8F1F-E2E74032E6C9}" type="slidenum">
              <a:rPr lang="en-US" smtClean="0"/>
              <a:t>62</a:t>
            </a:fld>
            <a:endParaRPr lang="en-US"/>
          </a:p>
        </p:txBody>
      </p:sp>
    </p:spTree>
    <p:extLst>
      <p:ext uri="{BB962C8B-B14F-4D97-AF65-F5344CB8AC3E}">
        <p14:creationId xmlns:p14="http://schemas.microsoft.com/office/powerpoint/2010/main" val="6131792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63</a:t>
            </a:fld>
            <a:endParaRPr lang="en-US"/>
          </a:p>
        </p:txBody>
      </p:sp>
    </p:spTree>
    <p:extLst>
      <p:ext uri="{BB962C8B-B14F-4D97-AF65-F5344CB8AC3E}">
        <p14:creationId xmlns:p14="http://schemas.microsoft.com/office/powerpoint/2010/main" val="2011969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64</a:t>
            </a:fld>
            <a:endParaRPr lang="en-US"/>
          </a:p>
        </p:txBody>
      </p:sp>
    </p:spTree>
    <p:extLst>
      <p:ext uri="{BB962C8B-B14F-4D97-AF65-F5344CB8AC3E}">
        <p14:creationId xmlns:p14="http://schemas.microsoft.com/office/powerpoint/2010/main" val="36741166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65</a:t>
            </a:fld>
            <a:endParaRPr lang="en-US"/>
          </a:p>
        </p:txBody>
      </p:sp>
    </p:spTree>
    <p:extLst>
      <p:ext uri="{BB962C8B-B14F-4D97-AF65-F5344CB8AC3E}">
        <p14:creationId xmlns:p14="http://schemas.microsoft.com/office/powerpoint/2010/main" val="493516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66</a:t>
            </a:fld>
            <a:endParaRPr lang="en-US"/>
          </a:p>
        </p:txBody>
      </p:sp>
    </p:spTree>
    <p:extLst>
      <p:ext uri="{BB962C8B-B14F-4D97-AF65-F5344CB8AC3E}">
        <p14:creationId xmlns:p14="http://schemas.microsoft.com/office/powerpoint/2010/main" val="4898336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With kind permission of Stuart Warburton. </a:t>
            </a:r>
            <a:r>
              <a:rPr lang="en-US" b="0" i="0" dirty="0">
                <a:solidFill>
                  <a:srgbClr val="000000"/>
                </a:solidFill>
                <a:effectLst/>
                <a:latin typeface="Source Sans Pro" panose="020B0503030403020204" pitchFamily="34" charset="0"/>
              </a:rPr>
              <a:t>©</a:t>
            </a:r>
            <a:r>
              <a:rPr lang="en-GB" dirty="0">
                <a:ea typeface="MS PGothic" pitchFamily="34" charset="-128"/>
                <a:cs typeface="Arial" charset="0"/>
              </a:rPr>
              <a:t> of the Coalville Heritage Society – Whitwick Ambulance 51-D41A42 </a:t>
            </a:r>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67</a:t>
            </a:fld>
            <a:endParaRPr lang="en-US"/>
          </a:p>
        </p:txBody>
      </p:sp>
    </p:spTree>
    <p:extLst>
      <p:ext uri="{BB962C8B-B14F-4D97-AF65-F5344CB8AC3E}">
        <p14:creationId xmlns:p14="http://schemas.microsoft.com/office/powerpoint/2010/main" val="135911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Starting with the modern map, identify continuity and change in the area.  </a:t>
            </a:r>
          </a:p>
          <a:p>
            <a:r>
              <a:rPr lang="en-GB" dirty="0"/>
              <a:t>What is on the site of what was once Whitwick Colliery.  Morrisons carpark. </a:t>
            </a:r>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35680143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68</a:t>
            </a:fld>
            <a:endParaRPr lang="en-US"/>
          </a:p>
        </p:txBody>
      </p:sp>
    </p:spTree>
    <p:extLst>
      <p:ext uri="{BB962C8B-B14F-4D97-AF65-F5344CB8AC3E}">
        <p14:creationId xmlns:p14="http://schemas.microsoft.com/office/powerpoint/2010/main" val="1263281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Letter with kind permission of Senate House Library, University of London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With kind permission of Jean Macintyre, Charles </a:t>
            </a:r>
            <a:r>
              <a:rPr lang="en-GB" i="1" dirty="0" err="1"/>
              <a:t>Macnaghten</a:t>
            </a:r>
            <a:r>
              <a:rPr lang="en-GB" i="1" dirty="0"/>
              <a:t>, Mark Stephens and Catherine Wilson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p>
          <a:p>
            <a:r>
              <a:rPr lang="en-US" sz="1200" i="1" kern="1200">
                <a:solidFill>
                  <a:schemeClr val="tx1"/>
                </a:solidFill>
                <a:effectLst/>
                <a:latin typeface="+mn-lt"/>
                <a:ea typeface="+mn-ea"/>
                <a:cs typeface="+mn-cs"/>
              </a:rPr>
              <a:t>Optional </a:t>
            </a:r>
            <a:r>
              <a:rPr lang="en-US" sz="1200" i="1" kern="1200" dirty="0">
                <a:solidFill>
                  <a:schemeClr val="tx1"/>
                </a:solidFill>
                <a:effectLst/>
                <a:latin typeface="+mn-lt"/>
                <a:ea typeface="+mn-ea"/>
                <a:cs typeface="+mn-cs"/>
              </a:rPr>
              <a:t>Extra</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whole class could create individual freeze frames of the women, men, families and children waiting at the top of the pit thus creating a big picture as a whole class. They could also thought-track how their individual is feeling as they wait.</a:t>
            </a: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69</a:t>
            </a:fld>
            <a:endParaRPr lang="en-US"/>
          </a:p>
        </p:txBody>
      </p:sp>
    </p:spTree>
    <p:extLst>
      <p:ext uri="{BB962C8B-B14F-4D97-AF65-F5344CB8AC3E}">
        <p14:creationId xmlns:p14="http://schemas.microsoft.com/office/powerpoint/2010/main" val="42029805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Letter with kind permission of Senate House Library, University of London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With kind permission of Jean Macintyre, Charles </a:t>
            </a:r>
            <a:r>
              <a:rPr lang="en-GB" i="1" dirty="0" err="1"/>
              <a:t>Macnaghten</a:t>
            </a:r>
            <a:r>
              <a:rPr lang="en-GB" i="1" dirty="0"/>
              <a:t>, Mark Stephens and Catherine Wilson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p>
          <a:p>
            <a:r>
              <a:rPr lang="en-US" sz="1200" i="1" kern="1200">
                <a:solidFill>
                  <a:schemeClr val="tx1"/>
                </a:solidFill>
                <a:effectLst/>
                <a:latin typeface="+mn-lt"/>
                <a:ea typeface="+mn-ea"/>
                <a:cs typeface="+mn-cs"/>
              </a:rPr>
              <a:t>Optional </a:t>
            </a:r>
            <a:r>
              <a:rPr lang="en-US" sz="1200" i="1" kern="1200" dirty="0">
                <a:solidFill>
                  <a:schemeClr val="tx1"/>
                </a:solidFill>
                <a:effectLst/>
                <a:latin typeface="+mn-lt"/>
                <a:ea typeface="+mn-ea"/>
                <a:cs typeface="+mn-cs"/>
              </a:rPr>
              <a:t>Extra</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whole class could create individual freeze frames of the women, men, families and children waiting at the top of the pit thus creating a big picture as a whole class. They could also thought-track how their individual is feeling as they wait.</a:t>
            </a: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70</a:t>
            </a:fld>
            <a:endParaRPr lang="en-US"/>
          </a:p>
        </p:txBody>
      </p:sp>
    </p:spTree>
    <p:extLst>
      <p:ext uri="{BB962C8B-B14F-4D97-AF65-F5344CB8AC3E}">
        <p14:creationId xmlns:p14="http://schemas.microsoft.com/office/powerpoint/2010/main" val="6150973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71</a:t>
            </a:fld>
            <a:endParaRPr lang="en-US"/>
          </a:p>
        </p:txBody>
      </p:sp>
    </p:spTree>
    <p:extLst>
      <p:ext uri="{BB962C8B-B14F-4D97-AF65-F5344CB8AC3E}">
        <p14:creationId xmlns:p14="http://schemas.microsoft.com/office/powerpoint/2010/main" val="33667237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Throughout the unit, notes have been written and added to the Working Wall.  The pupils should now use what they have learnt with an extended piece of work.  </a:t>
            </a:r>
          </a:p>
          <a:p>
            <a:r>
              <a:rPr lang="en-GB" dirty="0"/>
              <a:t>It has been left to the teacher to give any scaffolding that you feel the pupils need at their level.  </a:t>
            </a:r>
          </a:p>
        </p:txBody>
      </p:sp>
      <p:sp>
        <p:nvSpPr>
          <p:cNvPr id="4" name="Slide Number Placeholder 3"/>
          <p:cNvSpPr>
            <a:spLocks noGrp="1"/>
          </p:cNvSpPr>
          <p:nvPr>
            <p:ph type="sldNum" sz="quarter" idx="5"/>
          </p:nvPr>
        </p:nvSpPr>
        <p:spPr/>
        <p:txBody>
          <a:bodyPr/>
          <a:lstStyle/>
          <a:p>
            <a:fld id="{1AFFFB68-4C17-3C4E-8F1F-E2E74032E6C9}" type="slidenum">
              <a:rPr lang="en-US" smtClean="0"/>
              <a:t>74</a:t>
            </a:fld>
            <a:endParaRPr lang="en-US"/>
          </a:p>
        </p:txBody>
      </p:sp>
    </p:spTree>
    <p:extLst>
      <p:ext uri="{BB962C8B-B14F-4D97-AF65-F5344CB8AC3E}">
        <p14:creationId xmlns:p14="http://schemas.microsoft.com/office/powerpoint/2010/main" val="2476635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Extension activity or homework task. </a:t>
            </a:r>
          </a:p>
        </p:txBody>
      </p:sp>
      <p:sp>
        <p:nvSpPr>
          <p:cNvPr id="4" name="Slide Number Placeholder 3"/>
          <p:cNvSpPr>
            <a:spLocks noGrp="1"/>
          </p:cNvSpPr>
          <p:nvPr>
            <p:ph type="sldNum" sz="quarter" idx="5"/>
          </p:nvPr>
        </p:nvSpPr>
        <p:spPr/>
        <p:txBody>
          <a:bodyPr/>
          <a:lstStyle/>
          <a:p>
            <a:fld id="{1AFFFB68-4C17-3C4E-8F1F-E2E74032E6C9}" type="slidenum">
              <a:rPr lang="en-US" smtClean="0"/>
              <a:t>75</a:t>
            </a:fld>
            <a:endParaRPr lang="en-US"/>
          </a:p>
        </p:txBody>
      </p:sp>
    </p:spTree>
    <p:extLst>
      <p:ext uri="{BB962C8B-B14F-4D97-AF65-F5344CB8AC3E}">
        <p14:creationId xmlns:p14="http://schemas.microsoft.com/office/powerpoint/2010/main" val="28861629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Extension activity or homework task.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76</a:t>
            </a:fld>
            <a:endParaRPr lang="en-US"/>
          </a:p>
        </p:txBody>
      </p:sp>
    </p:spTree>
    <p:extLst>
      <p:ext uri="{BB962C8B-B14F-4D97-AF65-F5344CB8AC3E}">
        <p14:creationId xmlns:p14="http://schemas.microsoft.com/office/powerpoint/2010/main" val="31599532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Extension activity or homework task.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77</a:t>
            </a:fld>
            <a:endParaRPr lang="en-US"/>
          </a:p>
        </p:txBody>
      </p:sp>
    </p:spTree>
    <p:extLst>
      <p:ext uri="{BB962C8B-B14F-4D97-AF65-F5344CB8AC3E}">
        <p14:creationId xmlns:p14="http://schemas.microsoft.com/office/powerpoint/2010/main" val="22882710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88</a:t>
            </a:fld>
            <a:endParaRPr lang="en-US"/>
          </a:p>
        </p:txBody>
      </p:sp>
    </p:spTree>
    <p:extLst>
      <p:ext uri="{BB962C8B-B14F-4D97-AF65-F5344CB8AC3E}">
        <p14:creationId xmlns:p14="http://schemas.microsoft.com/office/powerpoint/2010/main" val="36182881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copied on to A3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89</a:t>
            </a:fld>
            <a:endParaRPr lang="en-US"/>
          </a:p>
        </p:txBody>
      </p:sp>
    </p:spTree>
    <p:extLst>
      <p:ext uri="{BB962C8B-B14F-4D97-AF65-F5344CB8AC3E}">
        <p14:creationId xmlns:p14="http://schemas.microsoft.com/office/powerpoint/2010/main" val="2697291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ea typeface="MS PGothic" pitchFamily="34" charset="-128"/>
                <a:cs typeface="Arial" charset="0"/>
              </a:rPr>
              <a:t>© Historic England Archive (</a:t>
            </a:r>
            <a:r>
              <a:rPr lang="en-GB" i="1" dirty="0" err="1">
                <a:ea typeface="MS PGothic" pitchFamily="34" charset="-128"/>
                <a:cs typeface="Arial" charset="0"/>
              </a:rPr>
              <a:t>Aerofilms</a:t>
            </a:r>
            <a:r>
              <a:rPr lang="en-GB" i="1" dirty="0">
                <a:ea typeface="MS PGothic" pitchFamily="34" charset="-128"/>
                <a:cs typeface="Arial" charset="0"/>
              </a:rPr>
              <a:t> Collection) Ref:epw015168 – 13</a:t>
            </a:r>
            <a:r>
              <a:rPr lang="en-GB" i="1" baseline="30000" dirty="0">
                <a:ea typeface="MS PGothic" pitchFamily="34" charset="-128"/>
                <a:cs typeface="Arial" charset="0"/>
              </a:rPr>
              <a:t>th</a:t>
            </a:r>
            <a:r>
              <a:rPr lang="en-GB" i="1" dirty="0">
                <a:ea typeface="MS PGothic" pitchFamily="34" charset="-128"/>
                <a:cs typeface="Arial" charset="0"/>
              </a:rPr>
              <a:t> April 1926 -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https://historicengland.org.uk/images-books/archive/collections/aerial-photos/record/EPW015168</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ea typeface="MS PGothic" pitchFamily="34" charset="-128"/>
                <a:cs typeface="Arial" charset="0"/>
              </a:rPr>
              <a:t>To be used in conjunction with print out (slide 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ea typeface="MS PGothic" pitchFamily="34" charset="-128"/>
              <a:cs typeface="Arial"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35436116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copied on to A3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90</a:t>
            </a:fld>
            <a:endParaRPr lang="en-US"/>
          </a:p>
        </p:txBody>
      </p:sp>
    </p:spTree>
    <p:extLst>
      <p:ext uri="{BB962C8B-B14F-4D97-AF65-F5344CB8AC3E}">
        <p14:creationId xmlns:p14="http://schemas.microsoft.com/office/powerpoint/2010/main" val="39571546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copied on to A3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91</a:t>
            </a:fld>
            <a:endParaRPr lang="en-US"/>
          </a:p>
        </p:txBody>
      </p:sp>
    </p:spTree>
    <p:extLst>
      <p:ext uri="{BB962C8B-B14F-4D97-AF65-F5344CB8AC3E}">
        <p14:creationId xmlns:p14="http://schemas.microsoft.com/office/powerpoint/2010/main" val="398202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copied on to A3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92</a:t>
            </a:fld>
            <a:endParaRPr lang="en-US"/>
          </a:p>
        </p:txBody>
      </p:sp>
    </p:spTree>
    <p:extLst>
      <p:ext uri="{BB962C8B-B14F-4D97-AF65-F5344CB8AC3E}">
        <p14:creationId xmlns:p14="http://schemas.microsoft.com/office/powerpoint/2010/main" val="38420231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copied on to A3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93</a:t>
            </a:fld>
            <a:endParaRPr lang="en-US"/>
          </a:p>
        </p:txBody>
      </p:sp>
    </p:spTree>
    <p:extLst>
      <p:ext uri="{BB962C8B-B14F-4D97-AF65-F5344CB8AC3E}">
        <p14:creationId xmlns:p14="http://schemas.microsoft.com/office/powerpoint/2010/main" val="33546202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copied on to A3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94</a:t>
            </a:fld>
            <a:endParaRPr lang="en-US"/>
          </a:p>
        </p:txBody>
      </p:sp>
    </p:spTree>
    <p:extLst>
      <p:ext uri="{BB962C8B-B14F-4D97-AF65-F5344CB8AC3E}">
        <p14:creationId xmlns:p14="http://schemas.microsoft.com/office/powerpoint/2010/main" val="30537805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copied on to A3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95</a:t>
            </a:fld>
            <a:endParaRPr lang="en-US"/>
          </a:p>
        </p:txBody>
      </p:sp>
    </p:spTree>
    <p:extLst>
      <p:ext uri="{BB962C8B-B14F-4D97-AF65-F5344CB8AC3E}">
        <p14:creationId xmlns:p14="http://schemas.microsoft.com/office/powerpoint/2010/main" val="15459548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copied on to A3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96</a:t>
            </a:fld>
            <a:endParaRPr lang="en-US"/>
          </a:p>
        </p:txBody>
      </p:sp>
    </p:spTree>
    <p:extLst>
      <p:ext uri="{BB962C8B-B14F-4D97-AF65-F5344CB8AC3E}">
        <p14:creationId xmlns:p14="http://schemas.microsoft.com/office/powerpoint/2010/main" val="33804804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copied on to A3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97</a:t>
            </a:fld>
            <a:endParaRPr lang="en-US"/>
          </a:p>
        </p:txBody>
      </p:sp>
    </p:spTree>
    <p:extLst>
      <p:ext uri="{BB962C8B-B14F-4D97-AF65-F5344CB8AC3E}">
        <p14:creationId xmlns:p14="http://schemas.microsoft.com/office/powerpoint/2010/main" val="39957722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copied on to A3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98</a:t>
            </a:fld>
            <a:endParaRPr lang="en-US"/>
          </a:p>
        </p:txBody>
      </p:sp>
    </p:spTree>
    <p:extLst>
      <p:ext uri="{BB962C8B-B14F-4D97-AF65-F5344CB8AC3E}">
        <p14:creationId xmlns:p14="http://schemas.microsoft.com/office/powerpoint/2010/main" val="21149563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Best copied on to A3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99</a:t>
            </a:fld>
            <a:endParaRPr lang="en-US"/>
          </a:p>
        </p:txBody>
      </p:sp>
    </p:spTree>
    <p:extLst>
      <p:ext uri="{BB962C8B-B14F-4D97-AF65-F5344CB8AC3E}">
        <p14:creationId xmlns:p14="http://schemas.microsoft.com/office/powerpoint/2010/main" val="1437735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ea typeface="MS PGothic" pitchFamily="34" charset="-128"/>
                <a:cs typeface="Arial" charset="0"/>
              </a:rPr>
              <a:t>With kind permission of Stuart Warburton. </a:t>
            </a:r>
            <a:r>
              <a:rPr lang="en-US" b="0" i="1" dirty="0">
                <a:solidFill>
                  <a:srgbClr val="000000"/>
                </a:solidFill>
                <a:effectLst/>
                <a:latin typeface="Source Sans Pro" panose="020B0503030403020204" pitchFamily="34" charset="0"/>
              </a:rPr>
              <a:t>©</a:t>
            </a:r>
            <a:r>
              <a:rPr lang="en-GB" i="1" dirty="0">
                <a:ea typeface="MS PGothic" pitchFamily="34" charset="-128"/>
                <a:cs typeface="Arial" charset="0"/>
              </a:rPr>
              <a:t> of the Coalville Heritage Society - Pit Top with Families 60- A01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ea typeface="MS PGothic" pitchFamily="34" charset="-128"/>
                <a:cs typeface="Arial" charset="0"/>
              </a:rPr>
              <a:t>To be used in conjunction with print out (slide 12)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ea typeface="MS PGothic" pitchFamily="34" charset="-128"/>
              <a:cs typeface="Arial"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694914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Best copied on to A3 </a:t>
            </a:r>
          </a:p>
        </p:txBody>
      </p:sp>
      <p:sp>
        <p:nvSpPr>
          <p:cNvPr id="4" name="Slide Number Placeholder 3"/>
          <p:cNvSpPr>
            <a:spLocks noGrp="1"/>
          </p:cNvSpPr>
          <p:nvPr>
            <p:ph type="sldNum" sz="quarter" idx="5"/>
          </p:nvPr>
        </p:nvSpPr>
        <p:spPr/>
        <p:txBody>
          <a:bodyPr/>
          <a:lstStyle/>
          <a:p>
            <a:fld id="{1AFFFB68-4C17-3C4E-8F1F-E2E74032E6C9}" type="slidenum">
              <a:rPr lang="en-US" smtClean="0"/>
              <a:t>100</a:t>
            </a:fld>
            <a:endParaRPr lang="en-US"/>
          </a:p>
        </p:txBody>
      </p:sp>
    </p:spTree>
    <p:extLst>
      <p:ext uri="{BB962C8B-B14F-4D97-AF65-F5344CB8AC3E}">
        <p14:creationId xmlns:p14="http://schemas.microsoft.com/office/powerpoint/2010/main" val="2901597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ea typeface="MS PGothic" pitchFamily="34" charset="-128"/>
                <a:cs typeface="Arial" charset="0"/>
              </a:rPr>
              <a:t>© Historic England Archive (</a:t>
            </a:r>
            <a:r>
              <a:rPr lang="en-GB" i="1" dirty="0" err="1">
                <a:ea typeface="MS PGothic" pitchFamily="34" charset="-128"/>
                <a:cs typeface="Arial" charset="0"/>
              </a:rPr>
              <a:t>Aerofilms</a:t>
            </a:r>
            <a:r>
              <a:rPr lang="en-GB" i="1" dirty="0">
                <a:ea typeface="MS PGothic" pitchFamily="34" charset="-128"/>
                <a:cs typeface="Arial" charset="0"/>
              </a:rPr>
              <a:t> Collection) Ref:epw015168 – 13</a:t>
            </a:r>
            <a:r>
              <a:rPr lang="en-GB" i="1" baseline="30000" dirty="0">
                <a:ea typeface="MS PGothic" pitchFamily="34" charset="-128"/>
                <a:cs typeface="Arial" charset="0"/>
              </a:rPr>
              <a:t>th</a:t>
            </a:r>
            <a:r>
              <a:rPr lang="en-GB" i="1" dirty="0">
                <a:ea typeface="MS PGothic" pitchFamily="34" charset="-128"/>
                <a:cs typeface="Arial" charset="0"/>
              </a:rPr>
              <a:t> April 1926 -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https://historicengland.org.uk/images-books/archive/collections/aerial-photos/record/EPW015168</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612930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ea typeface="MS PGothic" pitchFamily="34" charset="-128"/>
                <a:cs typeface="Arial" charset="0"/>
              </a:rPr>
              <a:t>With kind permission of Stuart Warburton. </a:t>
            </a:r>
            <a:r>
              <a:rPr lang="en-US" b="0" i="1" dirty="0">
                <a:solidFill>
                  <a:srgbClr val="000000"/>
                </a:solidFill>
                <a:effectLst/>
                <a:latin typeface="Source Sans Pro" panose="020B0503030403020204" pitchFamily="34" charset="0"/>
              </a:rPr>
              <a:t>©</a:t>
            </a:r>
            <a:r>
              <a:rPr lang="en-GB" i="1" dirty="0">
                <a:ea typeface="MS PGothic" pitchFamily="34" charset="-128"/>
                <a:cs typeface="Arial" charset="0"/>
              </a:rPr>
              <a:t> of the Coalville Heritage Society - Pit Top with Families 60- A01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1660069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 2</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sp>
        <p:nvSpPr>
          <p:cNvPr id="8" name="TextBox 7">
            <a:extLst>
              <a:ext uri="{FF2B5EF4-FFF2-40B4-BE49-F238E27FC236}">
                <a16:creationId xmlns:a16="http://schemas.microsoft.com/office/drawing/2014/main" id="{D735DA5C-8636-113C-BE4F-E6FD7062F037}"/>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rPr>
              <a:t>HistoricEngland.org.uk/Education </a:t>
            </a:r>
            <a:r>
              <a:rPr lang="en-US" sz="1600" baseline="0">
                <a:solidFill>
                  <a:srgbClr val="737373"/>
                </a:solidFill>
                <a:latin typeface="Arial" panose="020B0604020202020204" pitchFamily="34" charset="0"/>
                <a:cs typeface="Arial" panose="020B0604020202020204" pitchFamily="34" charset="0"/>
              </a:rPr>
              <a:t>| contact@historicengland.org.uk</a:t>
            </a:r>
          </a:p>
        </p:txBody>
      </p:sp>
      <p:pic>
        <p:nvPicPr>
          <p:cNvPr id="2" name="Picture 7">
            <a:extLst>
              <a:ext uri="{FF2B5EF4-FFF2-40B4-BE49-F238E27FC236}">
                <a16:creationId xmlns:a16="http://schemas.microsoft.com/office/drawing/2014/main" id="{BA62145B-4E75-E2ED-9F23-A019DEE9223B}"/>
              </a:ext>
            </a:extLst>
          </p:cNvPr>
          <p:cNvPicPr>
            <a:picLocks noChangeAspect="1"/>
          </p:cNvPicPr>
          <p:nvPr userDrawn="1"/>
        </p:nvPicPr>
        <p:blipFill>
          <a:blip r:embed="rId2"/>
          <a:srcRect/>
          <a:stretch/>
        </p:blipFill>
        <p:spPr>
          <a:xfrm>
            <a:off x="8903372" y="6102737"/>
            <a:ext cx="2072055" cy="684997"/>
          </a:xfrm>
          <a:prstGeom prst="rect">
            <a:avLst/>
          </a:prstGeom>
        </p:spPr>
      </p:pic>
      <p:sp>
        <p:nvSpPr>
          <p:cNvPr id="9" name="AutoShape 5">
            <a:extLst>
              <a:ext uri="{FF2B5EF4-FFF2-40B4-BE49-F238E27FC236}">
                <a16:creationId xmlns:a16="http://schemas.microsoft.com/office/drawing/2014/main" id="{846CF8BC-0846-CCE9-FD35-FD5C57642F6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2955982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7AA62C"/>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7AA62C"/>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7AA62C"/>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7" y="174661"/>
            <a:ext cx="11112552"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68A35C9-71BD-34BB-5EB1-3CF58D7661B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34148275-FC2E-DBC7-CB1C-E7C810C8DF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22A508BD-0B59-169C-2416-59BAC9D704A7}"/>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2246991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Contents: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endParaRPr lang="en-GB" dirty="0"/>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93" r:id="rId23"/>
    <p:sldLayoutId id="2147483682" r:id="rId24"/>
    <p:sldLayoutId id="2147483694" r:id="rId25"/>
    <p:sldLayoutId id="2147483690" r:id="rId26"/>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0.xml"/><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0.jp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 Id="rId9" Type="http://schemas.openxmlformats.org/officeDocument/2006/relationships/image" Target="../media/image4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12.sv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1.png"/><Relationship Id="rId7"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69.jpg"/><Relationship Id="rId5" Type="http://schemas.openxmlformats.org/officeDocument/2006/relationships/image" Target="../media/image68.png"/><Relationship Id="rId4" Type="http://schemas.openxmlformats.org/officeDocument/2006/relationships/image" Target="../media/image12.svg"/><Relationship Id="rId9" Type="http://schemas.openxmlformats.org/officeDocument/2006/relationships/image" Target="../media/image72.png"/></Relationships>
</file>

<file path=ppt/slides/_rels/slide3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0.jpg"/><Relationship Id="rId7"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player.bfi.org.uk/free/film/watch-a-day-in-the-life-of-a-coal-miner-1910-online"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77.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6.png"/><Relationship Id="rId5" Type="http://schemas.openxmlformats.org/officeDocument/2006/relationships/notesSlide" Target="../notesSlides/notesSlide32.xml"/><Relationship Id="rId4"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6.png"/><Relationship Id="rId5" Type="http://schemas.openxmlformats.org/officeDocument/2006/relationships/slideLayout" Target="../slideLayouts/slideLayout12.xml"/><Relationship Id="rId4" Type="http://schemas.openxmlformats.org/officeDocument/2006/relationships/tags" Target="../tags/tag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87.svg"/></Relationships>
</file>

<file path=ppt/slides/_rels/slide5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93.sv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95.sv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97.svg"/></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99.svg"/></Relationships>
</file>

<file path=ppt/slides/_rels/slide6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02.svg"/></Relationships>
</file>

<file path=ppt/slides/_rels/slide69.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tags" Target="../tags/tag4.xml"/><Relationship Id="rId7" Type="http://schemas.openxmlformats.org/officeDocument/2006/relationships/image" Target="../media/image1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6.png"/><Relationship Id="rId5" Type="http://schemas.openxmlformats.org/officeDocument/2006/relationships/notesSlide" Target="../notesSlides/notesSlide51.xml"/><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 Id="rId9" Type="http://schemas.openxmlformats.org/officeDocument/2006/relationships/image" Target="../media/image24.jpg"/></Relationships>
</file>

<file path=ppt/slides/_rels/slide7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103.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vimeo.com/941540021" TargetMode="Externa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82.svg"/><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5.jpg"/><Relationship Id="rId5" Type="http://schemas.openxmlformats.org/officeDocument/2006/relationships/image" Target="../media/image76.png"/><Relationship Id="rId4"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105.jpg"/><Relationship Id="rId7" Type="http://schemas.openxmlformats.org/officeDocument/2006/relationships/image" Target="../media/image60.jpg"/><Relationship Id="rId12"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83.jpeg"/><Relationship Id="rId11" Type="http://schemas.openxmlformats.org/officeDocument/2006/relationships/image" Target="../media/image12.svg"/><Relationship Id="rId5" Type="http://schemas.openxmlformats.org/officeDocument/2006/relationships/image" Target="../media/image42.png"/><Relationship Id="rId10" Type="http://schemas.openxmlformats.org/officeDocument/2006/relationships/image" Target="../media/image11.png"/><Relationship Id="rId4" Type="http://schemas.openxmlformats.org/officeDocument/2006/relationships/image" Target="../media/image53.jpg"/><Relationship Id="rId9" Type="http://schemas.openxmlformats.org/officeDocument/2006/relationships/image" Target="../media/image106.jpg"/></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109.svg"/><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7.xml"/><Relationship Id="rId1" Type="http://schemas.openxmlformats.org/officeDocument/2006/relationships/slideLayout" Target="../slideLayouts/slideLayout11.xml"/><Relationship Id="rId6" Type="http://schemas.openxmlformats.org/officeDocument/2006/relationships/hyperlink" Target="https://www.bbc.co.uk/news/uk-england-leicestershire-61216797" TargetMode="External"/><Relationship Id="rId5" Type="http://schemas.openxmlformats.org/officeDocument/2006/relationships/image" Target="../media/image42.png"/><Relationship Id="rId4" Type="http://schemas.openxmlformats.org/officeDocument/2006/relationships/image" Target="../media/image11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C0122-AC25-AFA9-E776-FF763392BB2B}"/>
              </a:ext>
            </a:extLst>
          </p:cNvPr>
          <p:cNvSpPr>
            <a:spLocks noGrp="1"/>
          </p:cNvSpPr>
          <p:nvPr>
            <p:ph type="title"/>
          </p:nvPr>
        </p:nvSpPr>
        <p:spPr/>
        <p:txBody>
          <a:bodyPr>
            <a:normAutofit fontScale="90000"/>
          </a:bodyPr>
          <a:lstStyle/>
          <a:p>
            <a:r>
              <a:rPr lang="en-GB" b="0" dirty="0"/>
              <a:t>Victorian Life: How did the Whitwick Colliery disaster effect the local community? </a:t>
            </a:r>
            <a:br>
              <a:rPr lang="en-GB" b="0" dirty="0"/>
            </a:br>
            <a:br>
              <a:rPr lang="en-GB" b="0" dirty="0"/>
            </a:br>
            <a:endParaRPr lang="en-GB" dirty="0"/>
          </a:p>
        </p:txBody>
      </p:sp>
      <p:sp>
        <p:nvSpPr>
          <p:cNvPr id="3" name="Subtitle 2">
            <a:extLst>
              <a:ext uri="{FF2B5EF4-FFF2-40B4-BE49-F238E27FC236}">
                <a16:creationId xmlns:a16="http://schemas.microsoft.com/office/drawing/2014/main" id="{6AC606F2-820E-96A9-778C-54F17A0765AD}"/>
              </a:ext>
            </a:extLst>
          </p:cNvPr>
          <p:cNvSpPr>
            <a:spLocks noGrp="1"/>
          </p:cNvSpPr>
          <p:nvPr>
            <p:ph type="subTitle" idx="1"/>
          </p:nvPr>
        </p:nvSpPr>
        <p:spPr/>
        <p:txBody>
          <a:bodyPr/>
          <a:lstStyle/>
          <a:p>
            <a:r>
              <a:rPr lang="en-GB" b="0" dirty="0"/>
              <a:t>Victorian Life: How did the Whitwick Colliery disaster affect the local community? </a:t>
            </a:r>
          </a:p>
          <a:p>
            <a:endParaRPr lang="en-GB" b="0" dirty="0"/>
          </a:p>
          <a:p>
            <a:endParaRPr lang="en-GB" dirty="0"/>
          </a:p>
        </p:txBody>
      </p:sp>
      <p:pic>
        <p:nvPicPr>
          <p:cNvPr id="6" name="Picture Placeholder 5" descr="A group of people standing around the entrance to a mine shaft.">
            <a:extLst>
              <a:ext uri="{FF2B5EF4-FFF2-40B4-BE49-F238E27FC236}">
                <a16:creationId xmlns:a16="http://schemas.microsoft.com/office/drawing/2014/main" id="{53D9AA2D-9ACD-9DC1-51D0-01DEA62ABF64}"/>
              </a:ext>
            </a:extLst>
          </p:cNvPr>
          <p:cNvPicPr>
            <a:picLocks noGrp="1" noChangeAspect="1"/>
          </p:cNvPicPr>
          <p:nvPr>
            <p:ph type="pic" sz="quarter" idx="10"/>
          </p:nvPr>
        </p:nvPicPr>
        <p:blipFill>
          <a:blip r:embed="rId3"/>
          <a:srcRect l="4" r="4"/>
          <a:stretch>
            <a:fillRect/>
          </a:stretch>
        </p:blipFill>
        <p:spPr/>
      </p:pic>
    </p:spTree>
    <p:extLst>
      <p:ext uri="{BB962C8B-B14F-4D97-AF65-F5344CB8AC3E}">
        <p14:creationId xmlns:p14="http://schemas.microsoft.com/office/powerpoint/2010/main" val="313862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EB73-B8A0-481A-8B43-BF46E3F3C881}"/>
              </a:ext>
            </a:extLst>
          </p:cNvPr>
          <p:cNvSpPr>
            <a:spLocks noGrp="1"/>
          </p:cNvSpPr>
          <p:nvPr>
            <p:ph type="title"/>
          </p:nvPr>
        </p:nvSpPr>
        <p:spPr>
          <a:xfrm>
            <a:off x="357187" y="244810"/>
            <a:ext cx="10996613" cy="710288"/>
          </a:xfrm>
        </p:spPr>
        <p:txBody>
          <a:bodyPr>
            <a:normAutofit fontScale="90000"/>
          </a:bodyPr>
          <a:lstStyle/>
          <a:p>
            <a:r>
              <a:rPr lang="en-GB" dirty="0"/>
              <a:t>Rescuers, family and community members at Whitwick Colliery Disaster 1898 </a:t>
            </a:r>
          </a:p>
        </p:txBody>
      </p:sp>
      <p:pic>
        <p:nvPicPr>
          <p:cNvPr id="6" name="Content Placeholder 5" descr="Rescuers, family and community members at Whitwick Colliery Disaster 1898 ">
            <a:extLst>
              <a:ext uri="{FF2B5EF4-FFF2-40B4-BE49-F238E27FC236}">
                <a16:creationId xmlns:a16="http://schemas.microsoft.com/office/drawing/2014/main" id="{8556A4E6-BEFB-BB44-6930-427FBFB869EE}"/>
              </a:ext>
            </a:extLst>
          </p:cNvPr>
          <p:cNvPicPr>
            <a:picLocks noGrp="1" noChangeAspect="1"/>
          </p:cNvPicPr>
          <p:nvPr>
            <p:ph idx="1"/>
          </p:nvPr>
        </p:nvPicPr>
        <p:blipFill>
          <a:blip r:embed="rId3"/>
          <a:stretch>
            <a:fillRect/>
          </a:stretch>
        </p:blipFill>
        <p:spPr>
          <a:xfrm>
            <a:off x="2538663" y="1151958"/>
            <a:ext cx="6678909" cy="5675850"/>
          </a:xfrm>
        </p:spPr>
      </p:pic>
    </p:spTree>
    <p:extLst>
      <p:ext uri="{BB962C8B-B14F-4D97-AF65-F5344CB8AC3E}">
        <p14:creationId xmlns:p14="http://schemas.microsoft.com/office/powerpoint/2010/main" val="22630160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nsus. ">
            <a:extLst>
              <a:ext uri="{FF2B5EF4-FFF2-40B4-BE49-F238E27FC236}">
                <a16:creationId xmlns:a16="http://schemas.microsoft.com/office/drawing/2014/main" id="{F1B608FE-A4AE-46DD-92EB-35C1683F43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75" t="8333" r="11777" b="15500"/>
          <a:stretch/>
        </p:blipFill>
        <p:spPr>
          <a:xfrm>
            <a:off x="1984928" y="495110"/>
            <a:ext cx="7933220" cy="5543550"/>
          </a:xfrm>
          <a:prstGeom prst="rect">
            <a:avLst/>
          </a:prstGeom>
        </p:spPr>
      </p:pic>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4082881" y="139966"/>
            <a:ext cx="3553332" cy="710288"/>
          </a:xfrm>
        </p:spPr>
        <p:txBody>
          <a:bodyPr>
            <a:normAutofit fontScale="90000"/>
          </a:bodyPr>
          <a:lstStyle/>
          <a:p>
            <a:r>
              <a:rPr lang="en-GB" dirty="0"/>
              <a:t>John William </a:t>
            </a:r>
            <a:r>
              <a:rPr lang="en-GB" dirty="0" err="1"/>
              <a:t>Tugby</a:t>
            </a:r>
            <a:br>
              <a:rPr lang="en-GB" dirty="0"/>
            </a:br>
            <a:endParaRPr lang="en-GB" dirty="0"/>
          </a:p>
        </p:txBody>
      </p:sp>
    </p:spTree>
    <p:extLst>
      <p:ext uri="{BB962C8B-B14F-4D97-AF65-F5344CB8AC3E}">
        <p14:creationId xmlns:p14="http://schemas.microsoft.com/office/powerpoint/2010/main" val="38535941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2306-5193-4474-A5F4-64CF0E59F4F5}"/>
              </a:ext>
            </a:extLst>
          </p:cNvPr>
          <p:cNvSpPr>
            <a:spLocks noGrp="1"/>
          </p:cNvSpPr>
          <p:nvPr>
            <p:ph type="title"/>
          </p:nvPr>
        </p:nvSpPr>
        <p:spPr>
          <a:xfrm>
            <a:off x="128587" y="-557367"/>
            <a:ext cx="10996613" cy="710288"/>
          </a:xfrm>
        </p:spPr>
        <p:txBody>
          <a:bodyPr/>
          <a:lstStyle/>
          <a:p>
            <a:r>
              <a:rPr lang="en-GB" dirty="0"/>
              <a:t>Coalville and Whitwick circa 1902 Map </a:t>
            </a:r>
          </a:p>
        </p:txBody>
      </p:sp>
      <p:pic>
        <p:nvPicPr>
          <p:cNvPr id="3" name="Picture 2" descr="Map of Whitwick, Coalville and Hugglescote. ">
            <a:extLst>
              <a:ext uri="{FF2B5EF4-FFF2-40B4-BE49-F238E27FC236}">
                <a16:creationId xmlns:a16="http://schemas.microsoft.com/office/drawing/2014/main" id="{66830617-98B4-4CFC-8737-7A00CBE40E27}"/>
              </a:ext>
            </a:extLst>
          </p:cNvPr>
          <p:cNvPicPr>
            <a:picLocks noChangeAspect="1"/>
          </p:cNvPicPr>
          <p:nvPr/>
        </p:nvPicPr>
        <p:blipFill>
          <a:blip r:embed="rId2"/>
          <a:stretch>
            <a:fillRect/>
          </a:stretch>
        </p:blipFill>
        <p:spPr>
          <a:xfrm>
            <a:off x="1958686" y="152921"/>
            <a:ext cx="8274627" cy="6008208"/>
          </a:xfrm>
          <a:prstGeom prst="rect">
            <a:avLst/>
          </a:prstGeom>
        </p:spPr>
      </p:pic>
    </p:spTree>
    <p:extLst>
      <p:ext uri="{BB962C8B-B14F-4D97-AF65-F5344CB8AC3E}">
        <p14:creationId xmlns:p14="http://schemas.microsoft.com/office/powerpoint/2010/main" val="637766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98FA-977B-B69B-936D-93D37E218DAE}"/>
              </a:ext>
            </a:extLst>
          </p:cNvPr>
          <p:cNvSpPr>
            <a:spLocks noGrp="1"/>
          </p:cNvSpPr>
          <p:nvPr>
            <p:ph type="title"/>
          </p:nvPr>
        </p:nvSpPr>
        <p:spPr/>
        <p:txBody>
          <a:bodyPr/>
          <a:lstStyle/>
          <a:p>
            <a:r>
              <a:rPr lang="en-GB" dirty="0"/>
              <a:t>1.  What can you see, infer and ask? </a:t>
            </a:r>
          </a:p>
        </p:txBody>
      </p:sp>
      <p:pic>
        <p:nvPicPr>
          <p:cNvPr id="3" name="Picture 2" descr="An aerial view of a Whitwick colliery. ">
            <a:extLst>
              <a:ext uri="{FF2B5EF4-FFF2-40B4-BE49-F238E27FC236}">
                <a16:creationId xmlns:a16="http://schemas.microsoft.com/office/drawing/2014/main" id="{F52E7B5F-1626-411C-7CF2-9435B44C0D97}"/>
              </a:ext>
            </a:extLst>
          </p:cNvPr>
          <p:cNvPicPr>
            <a:picLocks noChangeAspect="1"/>
          </p:cNvPicPr>
          <p:nvPr/>
        </p:nvPicPr>
        <p:blipFill rotWithShape="1">
          <a:blip r:embed="rId3"/>
          <a:srcRect b="3429"/>
          <a:stretch/>
        </p:blipFill>
        <p:spPr>
          <a:xfrm>
            <a:off x="4376924" y="2712015"/>
            <a:ext cx="3884205" cy="2932039"/>
          </a:xfrm>
          <a:prstGeom prst="rect">
            <a:avLst/>
          </a:prstGeom>
        </p:spPr>
      </p:pic>
    </p:spTree>
    <p:extLst>
      <p:ext uri="{BB962C8B-B14F-4D97-AF65-F5344CB8AC3E}">
        <p14:creationId xmlns:p14="http://schemas.microsoft.com/office/powerpoint/2010/main" val="3816096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C1153-E9B9-47B2-4689-343CE9404754}"/>
              </a:ext>
            </a:extLst>
          </p:cNvPr>
          <p:cNvSpPr>
            <a:spLocks noGrp="1"/>
          </p:cNvSpPr>
          <p:nvPr>
            <p:ph type="title"/>
          </p:nvPr>
        </p:nvSpPr>
        <p:spPr/>
        <p:txBody>
          <a:bodyPr/>
          <a:lstStyle/>
          <a:p>
            <a:r>
              <a:rPr lang="en-GB" dirty="0"/>
              <a:t>2.  What can you see, infer and ask? </a:t>
            </a:r>
          </a:p>
        </p:txBody>
      </p:sp>
      <p:pic>
        <p:nvPicPr>
          <p:cNvPr id="4" name="Picture 3" descr="A group of people at mine shaft. ">
            <a:extLst>
              <a:ext uri="{FF2B5EF4-FFF2-40B4-BE49-F238E27FC236}">
                <a16:creationId xmlns:a16="http://schemas.microsoft.com/office/drawing/2014/main" id="{C8014A71-FE37-B30B-2CBE-B4BF0F92DDB1}"/>
              </a:ext>
            </a:extLst>
          </p:cNvPr>
          <p:cNvPicPr>
            <a:picLocks noChangeAspect="1"/>
          </p:cNvPicPr>
          <p:nvPr/>
        </p:nvPicPr>
        <p:blipFill>
          <a:blip r:embed="rId3"/>
          <a:stretch>
            <a:fillRect/>
          </a:stretch>
        </p:blipFill>
        <p:spPr>
          <a:xfrm>
            <a:off x="4593021" y="2616969"/>
            <a:ext cx="3456918" cy="2937747"/>
          </a:xfrm>
          <a:prstGeom prst="rect">
            <a:avLst/>
          </a:prstGeom>
        </p:spPr>
      </p:pic>
    </p:spTree>
    <p:extLst>
      <p:ext uri="{BB962C8B-B14F-4D97-AF65-F5344CB8AC3E}">
        <p14:creationId xmlns:p14="http://schemas.microsoft.com/office/powerpoint/2010/main" val="4264848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3C385-5BD1-4039-88BB-6EF0F967C6DD}"/>
              </a:ext>
            </a:extLst>
          </p:cNvPr>
          <p:cNvSpPr>
            <a:spLocks noGrp="1"/>
          </p:cNvSpPr>
          <p:nvPr>
            <p:ph type="title"/>
          </p:nvPr>
        </p:nvSpPr>
        <p:spPr/>
        <p:txBody>
          <a:bodyPr/>
          <a:lstStyle/>
          <a:p>
            <a:r>
              <a:rPr lang="en-GB" dirty="0"/>
              <a:t>What have you learnt? </a:t>
            </a:r>
          </a:p>
        </p:txBody>
      </p:sp>
      <p:sp>
        <p:nvSpPr>
          <p:cNvPr id="19" name="TextBox 18">
            <a:extLst>
              <a:ext uri="{FF2B5EF4-FFF2-40B4-BE49-F238E27FC236}">
                <a16:creationId xmlns:a16="http://schemas.microsoft.com/office/drawing/2014/main" id="{069C2BE7-7539-47F1-B7DE-087037885E45}"/>
              </a:ext>
              <a:ext uri="{C183D7F6-B498-43B3-948B-1728B52AA6E4}">
                <adec:decorative xmlns:adec="http://schemas.microsoft.com/office/drawing/2017/decorative" val="1"/>
              </a:ext>
            </a:extLst>
          </p:cNvPr>
          <p:cNvSpPr txBox="1"/>
          <p:nvPr/>
        </p:nvSpPr>
        <p:spPr>
          <a:xfrm>
            <a:off x="3379292" y="5813354"/>
            <a:ext cx="5433416" cy="646331"/>
          </a:xfrm>
          <a:prstGeom prst="rect">
            <a:avLst/>
          </a:prstGeom>
          <a:noFill/>
        </p:spPr>
        <p:txBody>
          <a:bodyPr wrap="square" rtlCol="0">
            <a:spAutoFit/>
          </a:bodyPr>
          <a:lstStyle/>
          <a:p>
            <a:r>
              <a:rPr lang="en-GB" dirty="0"/>
              <a:t>The shaft was directly underneath where the motorcycle is on this photo! </a:t>
            </a:r>
          </a:p>
        </p:txBody>
      </p:sp>
      <p:sp>
        <p:nvSpPr>
          <p:cNvPr id="13" name="TextBox 12">
            <a:extLst>
              <a:ext uri="{FF2B5EF4-FFF2-40B4-BE49-F238E27FC236}">
                <a16:creationId xmlns:a16="http://schemas.microsoft.com/office/drawing/2014/main" id="{7F55FEE9-C69E-429C-9DD2-E7EDD769C325}"/>
              </a:ext>
            </a:extLst>
          </p:cNvPr>
          <p:cNvSpPr txBox="1"/>
          <p:nvPr/>
        </p:nvSpPr>
        <p:spPr>
          <a:xfrm>
            <a:off x="5841382" y="3085798"/>
            <a:ext cx="2944196" cy="523220"/>
          </a:xfrm>
          <a:prstGeom prst="rect">
            <a:avLst/>
          </a:prstGeom>
          <a:noFill/>
        </p:spPr>
        <p:txBody>
          <a:bodyPr wrap="square" rtlCol="0">
            <a:spAutoFit/>
          </a:bodyPr>
          <a:lstStyle/>
          <a:p>
            <a:r>
              <a:rPr lang="en-GB" sz="2800" b="1" dirty="0"/>
              <a:t>2023 – 1898=</a:t>
            </a:r>
          </a:p>
        </p:txBody>
      </p:sp>
      <p:sp>
        <p:nvSpPr>
          <p:cNvPr id="12" name="TextBox 11">
            <a:extLst>
              <a:ext uri="{FF2B5EF4-FFF2-40B4-BE49-F238E27FC236}">
                <a16:creationId xmlns:a16="http://schemas.microsoft.com/office/drawing/2014/main" id="{D650041B-7087-437B-93CA-D2D89042BE3D}"/>
              </a:ext>
            </a:extLst>
          </p:cNvPr>
          <p:cNvSpPr txBox="1"/>
          <p:nvPr/>
        </p:nvSpPr>
        <p:spPr>
          <a:xfrm>
            <a:off x="5489222" y="2562578"/>
            <a:ext cx="1213556" cy="523220"/>
          </a:xfrm>
          <a:prstGeom prst="rect">
            <a:avLst/>
          </a:prstGeom>
          <a:noFill/>
        </p:spPr>
        <p:txBody>
          <a:bodyPr wrap="square" rtlCol="0">
            <a:spAutoFit/>
          </a:bodyPr>
          <a:lstStyle/>
          <a:p>
            <a:r>
              <a:rPr lang="en-GB" sz="2800" b="1" dirty="0"/>
              <a:t>1898</a:t>
            </a:r>
          </a:p>
        </p:txBody>
      </p:sp>
      <p:pic>
        <p:nvPicPr>
          <p:cNvPr id="18" name="Picture 17" descr="Morrisons Coalville car park. ">
            <a:extLst>
              <a:ext uri="{FF2B5EF4-FFF2-40B4-BE49-F238E27FC236}">
                <a16:creationId xmlns:a16="http://schemas.microsoft.com/office/drawing/2014/main" id="{BBEA0149-F323-40DB-85E8-6EC9B77F4E1C}"/>
              </a:ext>
            </a:extLst>
          </p:cNvPr>
          <p:cNvPicPr>
            <a:picLocks noChangeAspect="1"/>
          </p:cNvPicPr>
          <p:nvPr/>
        </p:nvPicPr>
        <p:blipFill>
          <a:blip r:embed="rId3"/>
          <a:stretch>
            <a:fillRect/>
          </a:stretch>
        </p:blipFill>
        <p:spPr>
          <a:xfrm>
            <a:off x="8146471" y="5393360"/>
            <a:ext cx="2009296" cy="1270434"/>
          </a:xfrm>
          <a:prstGeom prst="rect">
            <a:avLst/>
          </a:prstGeom>
        </p:spPr>
      </p:pic>
      <p:pic>
        <p:nvPicPr>
          <p:cNvPr id="17" name="Picture 16" descr="A fire. ">
            <a:extLst>
              <a:ext uri="{FF2B5EF4-FFF2-40B4-BE49-F238E27FC236}">
                <a16:creationId xmlns:a16="http://schemas.microsoft.com/office/drawing/2014/main" id="{18FF38C4-DE23-4E96-A43E-FE99BB0D97D4}"/>
              </a:ext>
            </a:extLst>
          </p:cNvPr>
          <p:cNvPicPr>
            <a:picLocks noChangeAspect="1"/>
          </p:cNvPicPr>
          <p:nvPr/>
        </p:nvPicPr>
        <p:blipFill>
          <a:blip r:embed="rId4"/>
          <a:stretch>
            <a:fillRect/>
          </a:stretch>
        </p:blipFill>
        <p:spPr>
          <a:xfrm>
            <a:off x="6391898" y="3609018"/>
            <a:ext cx="1270435" cy="1270435"/>
          </a:xfrm>
          <a:prstGeom prst="rect">
            <a:avLst/>
          </a:prstGeom>
        </p:spPr>
      </p:pic>
      <p:pic>
        <p:nvPicPr>
          <p:cNvPr id="15" name="Picture 14" descr="Queen Victoria. ">
            <a:extLst>
              <a:ext uri="{FF2B5EF4-FFF2-40B4-BE49-F238E27FC236}">
                <a16:creationId xmlns:a16="http://schemas.microsoft.com/office/drawing/2014/main" id="{CC2AE523-AE6F-48EA-9E82-ABDB08A1C3D2}"/>
              </a:ext>
            </a:extLst>
          </p:cNvPr>
          <p:cNvPicPr>
            <a:picLocks noChangeAspect="1"/>
          </p:cNvPicPr>
          <p:nvPr/>
        </p:nvPicPr>
        <p:blipFill>
          <a:blip r:embed="rId5"/>
          <a:stretch>
            <a:fillRect/>
          </a:stretch>
        </p:blipFill>
        <p:spPr>
          <a:xfrm>
            <a:off x="8785577" y="2917854"/>
            <a:ext cx="900289" cy="1270434"/>
          </a:xfrm>
          <a:prstGeom prst="rect">
            <a:avLst/>
          </a:prstGeom>
        </p:spPr>
      </p:pic>
      <p:pic>
        <p:nvPicPr>
          <p:cNvPr id="11" name="Picture 10" descr="Icon of fireplace. ">
            <a:extLst>
              <a:ext uri="{FF2B5EF4-FFF2-40B4-BE49-F238E27FC236}">
                <a16:creationId xmlns:a16="http://schemas.microsoft.com/office/drawing/2014/main" id="{C6E1491F-5010-436E-B801-F0AB15799FBF}"/>
              </a:ext>
            </a:extLst>
          </p:cNvPr>
          <p:cNvPicPr>
            <a:picLocks noChangeAspect="1"/>
          </p:cNvPicPr>
          <p:nvPr/>
        </p:nvPicPr>
        <p:blipFill>
          <a:blip r:embed="rId6"/>
          <a:stretch>
            <a:fillRect/>
          </a:stretch>
        </p:blipFill>
        <p:spPr>
          <a:xfrm>
            <a:off x="10155767" y="1039075"/>
            <a:ext cx="1258711" cy="1258711"/>
          </a:xfrm>
          <a:prstGeom prst="rect">
            <a:avLst/>
          </a:prstGeom>
        </p:spPr>
      </p:pic>
      <p:pic>
        <p:nvPicPr>
          <p:cNvPr id="9" name="Picture 8" descr="Icon of Locomotive. ">
            <a:extLst>
              <a:ext uri="{FF2B5EF4-FFF2-40B4-BE49-F238E27FC236}">
                <a16:creationId xmlns:a16="http://schemas.microsoft.com/office/drawing/2014/main" id="{D38D8A65-B927-418A-8BE1-19001B2F35A1}"/>
              </a:ext>
            </a:extLst>
          </p:cNvPr>
          <p:cNvPicPr>
            <a:picLocks noChangeAspect="1"/>
          </p:cNvPicPr>
          <p:nvPr/>
        </p:nvPicPr>
        <p:blipFill>
          <a:blip r:embed="rId7"/>
          <a:stretch>
            <a:fillRect/>
          </a:stretch>
        </p:blipFill>
        <p:spPr>
          <a:xfrm>
            <a:off x="8785578" y="866919"/>
            <a:ext cx="1430867" cy="1430867"/>
          </a:xfrm>
          <a:prstGeom prst="rect">
            <a:avLst/>
          </a:prstGeom>
        </p:spPr>
      </p:pic>
      <p:pic>
        <p:nvPicPr>
          <p:cNvPr id="7" name="Picture 6" descr="Icon of Factory or Industry. ">
            <a:extLst>
              <a:ext uri="{FF2B5EF4-FFF2-40B4-BE49-F238E27FC236}">
                <a16:creationId xmlns:a16="http://schemas.microsoft.com/office/drawing/2014/main" id="{4E607845-CF4F-433C-9FEE-5003BCB9F5DD}"/>
              </a:ext>
            </a:extLst>
          </p:cNvPr>
          <p:cNvPicPr>
            <a:picLocks noChangeAspect="1"/>
          </p:cNvPicPr>
          <p:nvPr/>
        </p:nvPicPr>
        <p:blipFill>
          <a:blip r:embed="rId8"/>
          <a:stretch>
            <a:fillRect/>
          </a:stretch>
        </p:blipFill>
        <p:spPr>
          <a:xfrm>
            <a:off x="7831063" y="1044646"/>
            <a:ext cx="1075414" cy="1075414"/>
          </a:xfrm>
          <a:prstGeom prst="rect">
            <a:avLst/>
          </a:prstGeom>
        </p:spPr>
      </p:pic>
      <p:pic>
        <p:nvPicPr>
          <p:cNvPr id="5" name="Picture 4" descr="A hand holding coal.">
            <a:extLst>
              <a:ext uri="{FF2B5EF4-FFF2-40B4-BE49-F238E27FC236}">
                <a16:creationId xmlns:a16="http://schemas.microsoft.com/office/drawing/2014/main" id="{C80F5E54-C845-40BB-962E-881941C519F6}"/>
              </a:ext>
            </a:extLst>
          </p:cNvPr>
          <p:cNvPicPr>
            <a:picLocks noChangeAspect="1"/>
          </p:cNvPicPr>
          <p:nvPr/>
        </p:nvPicPr>
        <p:blipFill rotWithShape="1">
          <a:blip r:embed="rId9"/>
          <a:srcRect l="30617" r="22176"/>
          <a:stretch/>
        </p:blipFill>
        <p:spPr>
          <a:xfrm rot="5400000">
            <a:off x="4464359" y="1018116"/>
            <a:ext cx="710289" cy="1128474"/>
          </a:xfrm>
          <a:prstGeom prst="rect">
            <a:avLst/>
          </a:prstGeom>
        </p:spPr>
      </p:pic>
      <p:sp>
        <p:nvSpPr>
          <p:cNvPr id="3" name="Content Placeholder 2">
            <a:extLst>
              <a:ext uri="{FF2B5EF4-FFF2-40B4-BE49-F238E27FC236}">
                <a16:creationId xmlns:a16="http://schemas.microsoft.com/office/drawing/2014/main" id="{AA55F43F-F8A3-4DC1-B0E8-AF3381CECD53}"/>
              </a:ext>
            </a:extLst>
          </p:cNvPr>
          <p:cNvSpPr>
            <a:spLocks noGrp="1"/>
          </p:cNvSpPr>
          <p:nvPr>
            <p:ph idx="1"/>
          </p:nvPr>
        </p:nvSpPr>
        <p:spPr/>
        <p:txBody>
          <a:bodyPr/>
          <a:lstStyle/>
          <a:p>
            <a:pPr marL="514350" indent="-514350">
              <a:buFont typeface="+mj-lt"/>
              <a:buAutoNum type="arabicPeriod"/>
            </a:pPr>
            <a:r>
              <a:rPr lang="en-GB" dirty="0"/>
              <a:t>What is a colliery? </a:t>
            </a:r>
          </a:p>
          <a:p>
            <a:pPr marL="514350" indent="-514350">
              <a:buFont typeface="+mj-lt"/>
              <a:buAutoNum type="arabicPeriod"/>
            </a:pPr>
            <a:r>
              <a:rPr lang="en-GB" dirty="0"/>
              <a:t>Why was coal so important for Britain at that time? </a:t>
            </a:r>
          </a:p>
          <a:p>
            <a:pPr marL="514350" indent="-514350">
              <a:buFont typeface="+mj-lt"/>
              <a:buAutoNum type="arabicPeriod"/>
            </a:pPr>
            <a:r>
              <a:rPr lang="en-GB" dirty="0"/>
              <a:t>What year was the disaster?</a:t>
            </a:r>
          </a:p>
          <a:p>
            <a:pPr marL="514350" indent="-514350">
              <a:buFont typeface="+mj-lt"/>
              <a:buAutoNum type="arabicPeriod"/>
            </a:pPr>
            <a:r>
              <a:rPr lang="en-GB" dirty="0"/>
              <a:t>How many years ago is that? </a:t>
            </a:r>
          </a:p>
          <a:p>
            <a:pPr marL="514350" indent="-514350">
              <a:buFont typeface="+mj-lt"/>
              <a:buAutoNum type="arabicPeriod"/>
            </a:pPr>
            <a:r>
              <a:rPr lang="en-GB" dirty="0"/>
              <a:t>Who was our monarch at the time? </a:t>
            </a:r>
          </a:p>
          <a:p>
            <a:pPr marL="514350" indent="-514350">
              <a:buFont typeface="+mj-lt"/>
              <a:buAutoNum type="arabicPeriod"/>
            </a:pPr>
            <a:r>
              <a:rPr lang="en-GB" dirty="0"/>
              <a:t>What caused the disaster? </a:t>
            </a:r>
          </a:p>
          <a:p>
            <a:pPr marL="514350" indent="-514350">
              <a:buFont typeface="+mj-lt"/>
              <a:buAutoNum type="arabicPeriod"/>
            </a:pPr>
            <a:r>
              <a:rPr lang="en-GB" dirty="0"/>
              <a:t>Where is the Whitwick Colliery mine shaft located nowadays? </a:t>
            </a:r>
          </a:p>
        </p:txBody>
      </p:sp>
    </p:spTree>
    <p:extLst>
      <p:ext uri="{BB962C8B-B14F-4D97-AF65-F5344CB8AC3E}">
        <p14:creationId xmlns:p14="http://schemas.microsoft.com/office/powerpoint/2010/main" val="4237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C9B8B-2AD6-4FE1-9EAD-DECA5B1F3C9C}"/>
              </a:ext>
            </a:extLst>
          </p:cNvPr>
          <p:cNvSpPr>
            <a:spLocks noGrp="1"/>
          </p:cNvSpPr>
          <p:nvPr>
            <p:ph type="title"/>
          </p:nvPr>
        </p:nvSpPr>
        <p:spPr>
          <a:xfrm>
            <a:off x="381883" y="277635"/>
            <a:ext cx="10996613" cy="710288"/>
          </a:xfrm>
        </p:spPr>
        <p:txBody>
          <a:bodyPr>
            <a:normAutofit fontScale="90000"/>
          </a:bodyPr>
          <a:lstStyle/>
          <a:p>
            <a:r>
              <a:rPr lang="en-GB" dirty="0"/>
              <a:t>Lesson 2</a:t>
            </a:r>
          </a:p>
        </p:txBody>
      </p:sp>
      <p:sp>
        <p:nvSpPr>
          <p:cNvPr id="3" name="Content Placeholder 2">
            <a:extLst>
              <a:ext uri="{FF2B5EF4-FFF2-40B4-BE49-F238E27FC236}">
                <a16:creationId xmlns:a16="http://schemas.microsoft.com/office/drawing/2014/main" id="{016650E6-D521-40FA-AA4F-1402B5813542}"/>
              </a:ext>
            </a:extLst>
          </p:cNvPr>
          <p:cNvSpPr>
            <a:spLocks noGrp="1"/>
          </p:cNvSpPr>
          <p:nvPr>
            <p:ph idx="1"/>
          </p:nvPr>
        </p:nvSpPr>
        <p:spPr>
          <a:xfrm>
            <a:off x="406581" y="1303508"/>
            <a:ext cx="10971915" cy="4603305"/>
          </a:xfrm>
        </p:spPr>
        <p:txBody>
          <a:bodyPr/>
          <a:lstStyle/>
          <a:p>
            <a:r>
              <a:rPr lang="en-GB" sz="2800" u="sng" dirty="0"/>
              <a:t>Learning</a:t>
            </a:r>
          </a:p>
          <a:p>
            <a:pPr marL="457200" indent="-457200" algn="l">
              <a:buFont typeface="Arial" panose="020B0604020202020204" pitchFamily="34" charset="0"/>
              <a:buChar char="•"/>
            </a:pPr>
            <a:r>
              <a:rPr lang="en-GB" sz="2800" dirty="0"/>
              <a:t>To read and interpret primary source document – census and contemporary photographs. </a:t>
            </a:r>
          </a:p>
          <a:p>
            <a:pPr marL="457200" indent="-457200" algn="l">
              <a:buFont typeface="Arial" panose="020B0604020202020204" pitchFamily="34" charset="0"/>
              <a:buChar char="•"/>
            </a:pPr>
            <a:r>
              <a:rPr lang="en-GB" sz="2800" dirty="0"/>
              <a:t>To introduce some of the families involved in the disaster</a:t>
            </a:r>
          </a:p>
          <a:p>
            <a:pPr marL="457200" indent="-457200" algn="l">
              <a:buFont typeface="Arial" panose="020B0604020202020204" pitchFamily="34" charset="0"/>
              <a:buChar char="•"/>
            </a:pPr>
            <a:r>
              <a:rPr lang="en-GB" sz="2800" dirty="0"/>
              <a:t>To understand what a census is</a:t>
            </a:r>
          </a:p>
          <a:p>
            <a:pPr marL="457200" indent="-457200" algn="l">
              <a:buFont typeface="Arial" panose="020B0604020202020204" pitchFamily="34" charset="0"/>
              <a:buChar char="•"/>
            </a:pPr>
            <a:r>
              <a:rPr lang="en-GB" sz="2800" dirty="0"/>
              <a:t>To start to develop an understanding of the differences between the Victorian wealthy and poor in Coalville</a:t>
            </a:r>
          </a:p>
          <a:p>
            <a:pPr marL="457200" indent="-457200" algn="l">
              <a:buFont typeface="Arial" panose="020B0604020202020204" pitchFamily="34" charset="0"/>
              <a:buChar char="•"/>
            </a:pPr>
            <a:r>
              <a:rPr lang="en-GB" sz="2800" dirty="0"/>
              <a:t>To start to develop an understanding of the structure of society and employment in Coalville</a:t>
            </a:r>
          </a:p>
          <a:p>
            <a:endParaRPr lang="en-GB" dirty="0"/>
          </a:p>
        </p:txBody>
      </p:sp>
    </p:spTree>
    <p:extLst>
      <p:ext uri="{BB962C8B-B14F-4D97-AF65-F5344CB8AC3E}">
        <p14:creationId xmlns:p14="http://schemas.microsoft.com/office/powerpoint/2010/main" val="4007324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480F4-F9BD-45EE-9E6C-1C1327F9F735}"/>
              </a:ext>
            </a:extLst>
          </p:cNvPr>
          <p:cNvSpPr>
            <a:spLocks noGrp="1"/>
          </p:cNvSpPr>
          <p:nvPr>
            <p:ph type="title"/>
          </p:nvPr>
        </p:nvSpPr>
        <p:spPr>
          <a:xfrm>
            <a:off x="357187" y="174207"/>
            <a:ext cx="10996613" cy="710288"/>
          </a:xfrm>
        </p:spPr>
        <p:txBody>
          <a:bodyPr/>
          <a:lstStyle/>
          <a:p>
            <a:r>
              <a:rPr lang="en-GB" dirty="0"/>
              <a:t>Enquiry question: </a:t>
            </a:r>
          </a:p>
        </p:txBody>
      </p:sp>
      <p:sp>
        <p:nvSpPr>
          <p:cNvPr id="8" name="Picture Placeholder 17" descr="Speech bubble">
            <a:extLst>
              <a:ext uri="{FF2B5EF4-FFF2-40B4-BE49-F238E27FC236}">
                <a16:creationId xmlns:a16="http://schemas.microsoft.com/office/drawing/2014/main" id="{BB767BC9-AED8-47DC-8895-FCEC64B41163}"/>
              </a:ext>
              <a:ext uri="{C183D7F6-B498-43B3-948B-1728B52AA6E4}">
                <adec:decorative xmlns:adec="http://schemas.microsoft.com/office/drawing/2017/decorative" val="0"/>
              </a:ext>
            </a:extLst>
          </p:cNvPr>
          <p:cNvSpPr txBox="1">
            <a:spLocks/>
          </p:cNvSpPr>
          <p:nvPr/>
        </p:nvSpPr>
        <p:spPr>
          <a:xfrm>
            <a:off x="357187" y="1119747"/>
            <a:ext cx="10971915" cy="2309253"/>
          </a:xfrm>
          <a:prstGeom prst="rect">
            <a:avLst/>
          </a:prstGeom>
          <a:blipFill>
            <a:blip r:embed="rId3"/>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000" dirty="0"/>
              <a:t>How did the Whitwick Colliery disaster affect the local community? </a:t>
            </a:r>
          </a:p>
        </p:txBody>
      </p:sp>
      <p:grpSp>
        <p:nvGrpSpPr>
          <p:cNvPr id="4" name="Explain Character" descr="Explain Character">
            <a:extLst>
              <a:ext uri="{FF2B5EF4-FFF2-40B4-BE49-F238E27FC236}">
                <a16:creationId xmlns:a16="http://schemas.microsoft.com/office/drawing/2014/main" id="{0389151A-1D5C-4000-A9E0-86898238BFB5}"/>
              </a:ext>
            </a:extLst>
          </p:cNvPr>
          <p:cNvGrpSpPr/>
          <p:nvPr/>
        </p:nvGrpSpPr>
        <p:grpSpPr>
          <a:xfrm>
            <a:off x="6752901" y="3754927"/>
            <a:ext cx="3369088" cy="2815301"/>
            <a:chOff x="289215" y="1167122"/>
            <a:chExt cx="3369088" cy="2815301"/>
          </a:xfrm>
        </p:grpSpPr>
        <p:sp>
          <p:nvSpPr>
            <p:cNvPr id="5" name="Washi">
              <a:extLst>
                <a:ext uri="{FF2B5EF4-FFF2-40B4-BE49-F238E27FC236}">
                  <a16:creationId xmlns:a16="http://schemas.microsoft.com/office/drawing/2014/main" id="{7976189B-1492-4C81-AEC7-411BAECDC5B7}"/>
                </a:ext>
                <a:ext uri="{C183D7F6-B498-43B3-948B-1728B52AA6E4}">
                  <adec:decorative xmlns:adec="http://schemas.microsoft.com/office/drawing/2017/decorative" val="1"/>
                </a:ext>
              </a:extLst>
            </p:cNvPr>
            <p:cNvSpPr txBox="1">
              <a:spLocks/>
            </p:cNvSpPr>
            <p:nvPr/>
          </p:nvSpPr>
          <p:spPr>
            <a:xfrm>
              <a:off x="954907" y="1167122"/>
              <a:ext cx="1612960" cy="620815"/>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a:extLst>
                <a:ext uri="{FF2B5EF4-FFF2-40B4-BE49-F238E27FC236}">
                  <a16:creationId xmlns:a16="http://schemas.microsoft.com/office/drawing/2014/main" id="{B9D38758-A7A7-406F-99C1-5CD6E09CEA9D}"/>
                </a:ext>
              </a:extLst>
            </p:cNvPr>
            <p:cNvSpPr txBox="1">
              <a:spLocks/>
            </p:cNvSpPr>
            <p:nvPr/>
          </p:nvSpPr>
          <p:spPr>
            <a:xfrm rot="21383919">
              <a:off x="1110671" y="1295632"/>
              <a:ext cx="1327109" cy="377699"/>
            </a:xfrm>
            <a:prstGeom prst="rect">
              <a:avLst/>
            </a:prstGeom>
            <a:noFill/>
          </p:spPr>
          <p:txBody>
            <a:bodyPr anchor="ctr" anchorCtr="0">
              <a:normAutofit fontScale="6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solidFill>
                    <a:srgbClr val="3F3F3F"/>
                  </a:solidFill>
                  <a:effectLst/>
                  <a:latin typeface="Helvetica" pitchFamily="2" charset="0"/>
                </a:rPr>
                <a:t>Explain</a:t>
              </a:r>
            </a:p>
          </p:txBody>
        </p:sp>
        <p:pic>
          <p:nvPicPr>
            <p:cNvPr id="7" name="Icon" descr="Explain character icon">
              <a:extLst>
                <a:ext uri="{FF2B5EF4-FFF2-40B4-BE49-F238E27FC236}">
                  <a16:creationId xmlns:a16="http://schemas.microsoft.com/office/drawing/2014/main" id="{66AA01B2-993C-423B-A25D-0A33FB2E692F}"/>
                </a:ext>
              </a:extLst>
            </p:cNvPr>
            <p:cNvPicPr>
              <a:picLocks noChangeAspect="1"/>
            </p:cNvPicPr>
            <p:nvPr/>
          </p:nvPicPr>
          <p:blipFill>
            <a:blip r:embed="rId6"/>
            <a:stretch>
              <a:fillRect/>
            </a:stretch>
          </p:blipFill>
          <p:spPr>
            <a:xfrm>
              <a:off x="289215" y="1915241"/>
              <a:ext cx="3369088" cy="2067182"/>
            </a:xfrm>
            <a:prstGeom prst="rect">
              <a:avLst/>
            </a:prstGeom>
          </p:spPr>
        </p:pic>
      </p:grpSp>
    </p:spTree>
    <p:extLst>
      <p:ext uri="{BB962C8B-B14F-4D97-AF65-F5344CB8AC3E}">
        <p14:creationId xmlns:p14="http://schemas.microsoft.com/office/powerpoint/2010/main" val="3558748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EA1789-9877-4F3E-786B-0422387D6E72}"/>
              </a:ext>
            </a:extLst>
          </p:cNvPr>
          <p:cNvSpPr>
            <a:spLocks noGrp="1"/>
          </p:cNvSpPr>
          <p:nvPr>
            <p:ph type="title"/>
          </p:nvPr>
        </p:nvSpPr>
        <p:spPr/>
        <p:txBody>
          <a:bodyPr/>
          <a:lstStyle/>
          <a:p>
            <a:r>
              <a:rPr lang="en-GB" dirty="0"/>
              <a:t>What is a census?</a:t>
            </a:r>
          </a:p>
        </p:txBody>
      </p:sp>
      <p:sp>
        <p:nvSpPr>
          <p:cNvPr id="3" name="Content Placeholder 2">
            <a:extLst>
              <a:ext uri="{FF2B5EF4-FFF2-40B4-BE49-F238E27FC236}">
                <a16:creationId xmlns:a16="http://schemas.microsoft.com/office/drawing/2014/main" id="{B4DAA24F-D749-448A-BBE7-9EE2381A7A82}"/>
              </a:ext>
            </a:extLst>
          </p:cNvPr>
          <p:cNvSpPr>
            <a:spLocks noGrp="1"/>
          </p:cNvSpPr>
          <p:nvPr>
            <p:ph idx="1"/>
          </p:nvPr>
        </p:nvSpPr>
        <p:spPr>
          <a:xfrm>
            <a:off x="209357" y="1075414"/>
            <a:ext cx="10971915" cy="5653190"/>
          </a:xfrm>
        </p:spPr>
        <p:txBody>
          <a:bodyPr/>
          <a:lstStyle/>
          <a:p>
            <a:r>
              <a:rPr lang="en-GB" sz="2400" dirty="0"/>
              <a:t>Imagine the British Census as a big, country-wide survey or headcount. It's like when your teacher takes the register in class, but on a much larger scale – for the whole country! </a:t>
            </a:r>
          </a:p>
          <a:p>
            <a:r>
              <a:rPr lang="en-GB" sz="2400" dirty="0"/>
              <a:t>Every 10 years, the government in the United Kingdom asks everyone to fill out a form with some basic questions about themselves and their households. These questions include things like how many people live in a house, their ages, jobs, and sometimes other details like education or health.</a:t>
            </a:r>
          </a:p>
          <a:p>
            <a:r>
              <a:rPr lang="en-GB" sz="2400" u="sng" dirty="0"/>
              <a:t>Why do they do this? </a:t>
            </a:r>
          </a:p>
          <a:p>
            <a:r>
              <a:rPr lang="en-GB" sz="2400" dirty="0"/>
              <a:t>It helps the government understand how many people are in the country, their characteristics, and where they live. This information is useful for planning things like schools, hospitals, and other public services. It's like making a giant map of the country and figuring out how to make sure everyone has what they need. </a:t>
            </a:r>
          </a:p>
          <a:p>
            <a:r>
              <a:rPr lang="en-GB" sz="2400" dirty="0"/>
              <a:t>In conclusion, the British Census is like a big, organized way for the government to learn more about the people in the country and plan for the future!</a:t>
            </a:r>
          </a:p>
          <a:p>
            <a:endParaRPr lang="en-GB" sz="2400" dirty="0"/>
          </a:p>
        </p:txBody>
      </p:sp>
    </p:spTree>
    <p:extLst>
      <p:ext uri="{BB962C8B-B14F-4D97-AF65-F5344CB8AC3E}">
        <p14:creationId xmlns:p14="http://schemas.microsoft.com/office/powerpoint/2010/main" val="833729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8DCF-914E-4D6C-A1A7-E5AC441CF659}"/>
              </a:ext>
            </a:extLst>
          </p:cNvPr>
          <p:cNvSpPr>
            <a:spLocks noGrp="1"/>
          </p:cNvSpPr>
          <p:nvPr>
            <p:ph type="title"/>
          </p:nvPr>
        </p:nvSpPr>
        <p:spPr>
          <a:xfrm>
            <a:off x="331051" y="363935"/>
            <a:ext cx="10996613" cy="710288"/>
          </a:xfrm>
        </p:spPr>
        <p:txBody>
          <a:bodyPr/>
          <a:lstStyle/>
          <a:p>
            <a:r>
              <a:rPr lang="en-GB" dirty="0"/>
              <a:t>Did you know…..</a:t>
            </a:r>
          </a:p>
        </p:txBody>
      </p:sp>
      <p:grpSp>
        <p:nvGrpSpPr>
          <p:cNvPr id="9" name="Post-It" descr="Post-it note to highlight text">
            <a:extLst>
              <a:ext uri="{FF2B5EF4-FFF2-40B4-BE49-F238E27FC236}">
                <a16:creationId xmlns:a16="http://schemas.microsoft.com/office/drawing/2014/main" id="{84C128C7-4848-4424-83D0-BB69E7F4DD99}"/>
              </a:ext>
            </a:extLst>
          </p:cNvPr>
          <p:cNvGrpSpPr/>
          <p:nvPr/>
        </p:nvGrpSpPr>
        <p:grpSpPr>
          <a:xfrm>
            <a:off x="557563" y="1199964"/>
            <a:ext cx="2947874" cy="3087657"/>
            <a:chOff x="439944" y="2669663"/>
            <a:chExt cx="2947874" cy="3230847"/>
          </a:xfrm>
        </p:grpSpPr>
        <p:sp>
          <p:nvSpPr>
            <p:cNvPr id="10" name="Decorative-Blob">
              <a:extLst>
                <a:ext uri="{FF2B5EF4-FFF2-40B4-BE49-F238E27FC236}">
                  <a16:creationId xmlns:a16="http://schemas.microsoft.com/office/drawing/2014/main" id="{251E0812-47C5-4474-A9D0-92C194DA16DE}"/>
                </a:ext>
                <a:ext uri="{C183D7F6-B498-43B3-948B-1728B52AA6E4}">
                  <adec:decorative xmlns:adec="http://schemas.microsoft.com/office/drawing/2017/decorative" val="1"/>
                </a:ext>
              </a:extLst>
            </p:cNvPr>
            <p:cNvSpPr/>
            <p:nvPr/>
          </p:nvSpPr>
          <p:spPr>
            <a:xfrm>
              <a:off x="439944" y="2906868"/>
              <a:ext cx="2947874" cy="2993642"/>
            </a:xfrm>
            <a:custGeom>
              <a:avLst/>
              <a:gdLst>
                <a:gd name="connsiteX0" fmla="*/ 76272 w 2947874"/>
                <a:gd name="connsiteY0" fmla="*/ 447743 h 2993642"/>
                <a:gd name="connsiteX1" fmla="*/ 7643 w 2947874"/>
                <a:gd name="connsiteY1" fmla="*/ 1339135 h 2993642"/>
                <a:gd name="connsiteX2" fmla="*/ 119773 w 2947874"/>
                <a:gd name="connsiteY2" fmla="*/ 2752952 h 2993642"/>
                <a:gd name="connsiteX3" fmla="*/ 1107119 w 2947874"/>
                <a:gd name="connsiteY3" fmla="*/ 2910280 h 2993642"/>
                <a:gd name="connsiteX4" fmla="*/ 2124266 w 2947874"/>
                <a:gd name="connsiteY4" fmla="*/ 2988486 h 2993642"/>
                <a:gd name="connsiteX5" fmla="*/ 2828436 w 2947874"/>
                <a:gd name="connsiteY5" fmla="*/ 2817022 h 2993642"/>
                <a:gd name="connsiteX6" fmla="*/ 2939842 w 2947874"/>
                <a:gd name="connsiteY6" fmla="*/ 2376064 h 2993642"/>
                <a:gd name="connsiteX7" fmla="*/ 2914214 w 2947874"/>
                <a:gd name="connsiteY7" fmla="*/ 1426056 h 2993642"/>
                <a:gd name="connsiteX8" fmla="*/ 2881174 w 2947874"/>
                <a:gd name="connsiteY8" fmla="*/ 713417 h 2993642"/>
                <a:gd name="connsiteX9" fmla="*/ 2754649 w 2947874"/>
                <a:gd name="connsiteY9" fmla="*/ 206979 h 2993642"/>
                <a:gd name="connsiteX10" fmla="*/ 2431810 w 2947874"/>
                <a:gd name="connsiteY10" fmla="*/ 101639 h 2993642"/>
                <a:gd name="connsiteX11" fmla="*/ 836820 w 2947874"/>
                <a:gd name="connsiteY11" fmla="*/ 31669 h 2993642"/>
                <a:gd name="connsiteX12" fmla="*/ 234058 w 2947874"/>
                <a:gd name="connsiteY12" fmla="*/ 121296 h 2993642"/>
                <a:gd name="connsiteX13" fmla="*/ 76272 w 2947874"/>
                <a:gd name="connsiteY13" fmla="*/ 447743 h 299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7874" h="2993642">
                  <a:moveTo>
                    <a:pt x="76272" y="447743"/>
                  </a:moveTo>
                  <a:cubicBezTo>
                    <a:pt x="58882" y="823463"/>
                    <a:pt x="26795" y="963528"/>
                    <a:pt x="7643" y="1339135"/>
                  </a:cubicBezTo>
                  <a:cubicBezTo>
                    <a:pt x="-375" y="1496305"/>
                    <a:pt x="-30216" y="2663187"/>
                    <a:pt x="119773" y="2752952"/>
                  </a:cubicBezTo>
                  <a:cubicBezTo>
                    <a:pt x="453156" y="2952397"/>
                    <a:pt x="783921" y="2894231"/>
                    <a:pt x="1107119" y="2910280"/>
                  </a:cubicBezTo>
                  <a:cubicBezTo>
                    <a:pt x="1438334" y="2926702"/>
                    <a:pt x="1762224" y="3014471"/>
                    <a:pt x="2124266" y="2988486"/>
                  </a:cubicBezTo>
                  <a:cubicBezTo>
                    <a:pt x="2272687" y="2977842"/>
                    <a:pt x="2718810" y="2942709"/>
                    <a:pt x="2828436" y="2817022"/>
                  </a:cubicBezTo>
                  <a:cubicBezTo>
                    <a:pt x="2923075" y="2708464"/>
                    <a:pt x="2930421" y="2525883"/>
                    <a:pt x="2939842" y="2376064"/>
                  </a:cubicBezTo>
                  <a:cubicBezTo>
                    <a:pt x="2961188" y="2036928"/>
                    <a:pt x="2934407" y="1763201"/>
                    <a:pt x="2914214" y="1426056"/>
                  </a:cubicBezTo>
                  <a:cubicBezTo>
                    <a:pt x="2902257" y="1226154"/>
                    <a:pt x="2890628" y="913789"/>
                    <a:pt x="2881174" y="713417"/>
                  </a:cubicBezTo>
                  <a:cubicBezTo>
                    <a:pt x="2871490" y="507668"/>
                    <a:pt x="2921527" y="325303"/>
                    <a:pt x="2754649" y="206979"/>
                  </a:cubicBezTo>
                  <a:cubicBezTo>
                    <a:pt x="2663575" y="142389"/>
                    <a:pt x="2535000" y="115842"/>
                    <a:pt x="2431810" y="101639"/>
                  </a:cubicBezTo>
                  <a:cubicBezTo>
                    <a:pt x="1863267" y="23391"/>
                    <a:pt x="1438743" y="-41702"/>
                    <a:pt x="836820" y="31669"/>
                  </a:cubicBezTo>
                  <a:cubicBezTo>
                    <a:pt x="679156" y="50886"/>
                    <a:pt x="377689" y="37095"/>
                    <a:pt x="234058" y="121296"/>
                  </a:cubicBezTo>
                  <a:cubicBezTo>
                    <a:pt x="126572" y="184311"/>
                    <a:pt x="80109" y="288910"/>
                    <a:pt x="76272" y="447743"/>
                  </a:cubicBezTo>
                  <a:close/>
                </a:path>
              </a:pathLst>
            </a:custGeom>
            <a:solidFill>
              <a:srgbClr val="F9E3B3"/>
            </a:solidFill>
            <a:ln w="3294" cap="flat">
              <a:noFill/>
              <a:prstDash val="solid"/>
              <a:round/>
            </a:ln>
          </p:spPr>
          <p:txBody>
            <a:bodyPr vert="horz" lIns="108000" tIns="108000" rIns="180000" bIns="180000" rtlCol="0" anchor="ctr"/>
            <a:lstStyle/>
            <a:p>
              <a:endParaRPr lang="en-US" dirty="0"/>
            </a:p>
          </p:txBody>
        </p:sp>
        <p:sp>
          <p:nvSpPr>
            <p:cNvPr id="11" name="Decorative-Washi">
              <a:extLst>
                <a:ext uri="{FF2B5EF4-FFF2-40B4-BE49-F238E27FC236}">
                  <a16:creationId xmlns:a16="http://schemas.microsoft.com/office/drawing/2014/main" id="{982E6259-E412-4F44-A7CA-80B493E356CE}"/>
                </a:ext>
                <a:ext uri="{C183D7F6-B498-43B3-948B-1728B52AA6E4}">
                  <adec:decorative xmlns:adec="http://schemas.microsoft.com/office/drawing/2017/decorative" val="1"/>
                </a:ext>
              </a:extLst>
            </p:cNvPr>
            <p:cNvSpPr/>
            <p:nvPr/>
          </p:nvSpPr>
          <p:spPr>
            <a:xfrm rot="10800000" flipV="1">
              <a:off x="956606" y="2669663"/>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12" name="Subtitle-Text">
              <a:extLst>
                <a:ext uri="{FF2B5EF4-FFF2-40B4-BE49-F238E27FC236}">
                  <a16:creationId xmlns:a16="http://schemas.microsoft.com/office/drawing/2014/main" id="{BE029928-F594-4622-947F-D50EE8FE1010}"/>
                </a:ext>
              </a:extLst>
            </p:cNvPr>
            <p:cNvSpPr txBox="1">
              <a:spLocks/>
            </p:cNvSpPr>
            <p:nvPr/>
          </p:nvSpPr>
          <p:spPr>
            <a:xfrm rot="21383919">
              <a:off x="1026603" y="2760180"/>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often is the census?</a:t>
              </a:r>
            </a:p>
          </p:txBody>
        </p:sp>
        <p:sp>
          <p:nvSpPr>
            <p:cNvPr id="13" name="Main-Text" descr="Post-it note to highlight text">
              <a:extLst>
                <a:ext uri="{FF2B5EF4-FFF2-40B4-BE49-F238E27FC236}">
                  <a16:creationId xmlns:a16="http://schemas.microsoft.com/office/drawing/2014/main" id="{EA5538F5-071F-4C02-B2C4-BE8FAD1B1B94}"/>
                </a:ext>
              </a:extLst>
            </p:cNvPr>
            <p:cNvSpPr txBox="1"/>
            <p:nvPr/>
          </p:nvSpPr>
          <p:spPr>
            <a:xfrm>
              <a:off x="704846" y="3429000"/>
              <a:ext cx="2418071" cy="2246769"/>
            </a:xfrm>
            <a:prstGeom prst="rect">
              <a:avLst/>
            </a:prstGeom>
            <a:noFill/>
          </p:spPr>
          <p:txBody>
            <a:bodyPr wrap="square" rtlCol="0">
              <a:spAutoFit/>
            </a:bodyPr>
            <a:lstStyle/>
            <a:p>
              <a:r>
                <a:rPr lang="en-GB" sz="2800" dirty="0"/>
                <a:t>The census has been taken every ten years since 1801. </a:t>
              </a:r>
            </a:p>
          </p:txBody>
        </p:sp>
      </p:grpSp>
      <p:grpSp>
        <p:nvGrpSpPr>
          <p:cNvPr id="4" name="Post-It" descr="Post-it note to highlight text">
            <a:extLst>
              <a:ext uri="{FF2B5EF4-FFF2-40B4-BE49-F238E27FC236}">
                <a16:creationId xmlns:a16="http://schemas.microsoft.com/office/drawing/2014/main" id="{80DEE16B-B950-49C6-93DA-6EA87CD4AB56}"/>
              </a:ext>
            </a:extLst>
          </p:cNvPr>
          <p:cNvGrpSpPr/>
          <p:nvPr/>
        </p:nvGrpSpPr>
        <p:grpSpPr>
          <a:xfrm>
            <a:off x="5656846" y="289662"/>
            <a:ext cx="5446135" cy="2827933"/>
            <a:chOff x="2538924" y="66642"/>
            <a:chExt cx="5446135" cy="2827933"/>
          </a:xfrm>
        </p:grpSpPr>
        <p:sp>
          <p:nvSpPr>
            <p:cNvPr id="5" name="Decorative-Blob">
              <a:extLst>
                <a:ext uri="{FF2B5EF4-FFF2-40B4-BE49-F238E27FC236}">
                  <a16:creationId xmlns:a16="http://schemas.microsoft.com/office/drawing/2014/main" id="{08EBBEEC-AEEB-4A01-80F4-29AA3C1E1D70}"/>
                </a:ext>
                <a:ext uri="{C183D7F6-B498-43B3-948B-1728B52AA6E4}">
                  <adec:decorative xmlns:adec="http://schemas.microsoft.com/office/drawing/2017/decorative" val="1"/>
                </a:ext>
              </a:extLst>
            </p:cNvPr>
            <p:cNvSpPr/>
            <p:nvPr/>
          </p:nvSpPr>
          <p:spPr>
            <a:xfrm>
              <a:off x="2538924" y="431523"/>
              <a:ext cx="5446135" cy="2463052"/>
            </a:xfrm>
            <a:custGeom>
              <a:avLst/>
              <a:gdLst>
                <a:gd name="connsiteX0" fmla="*/ 16708 w 5446135"/>
                <a:gd name="connsiteY0" fmla="*/ 776066 h 2463052"/>
                <a:gd name="connsiteX1" fmla="*/ 16708 w 5446135"/>
                <a:gd name="connsiteY1" fmla="*/ 415817 h 2463052"/>
                <a:gd name="connsiteX2" fmla="*/ 23061 w 5446135"/>
                <a:gd name="connsiteY2" fmla="*/ 222978 h 2463052"/>
                <a:gd name="connsiteX3" fmla="*/ 78127 w 5446135"/>
                <a:gd name="connsiteY3" fmla="*/ 114903 h 2463052"/>
                <a:gd name="connsiteX4" fmla="*/ 164960 w 5446135"/>
                <a:gd name="connsiteY4" fmla="*/ 42853 h 2463052"/>
                <a:gd name="connsiteX5" fmla="*/ 230615 w 5446135"/>
                <a:gd name="connsiteY5" fmla="*/ 40734 h 2463052"/>
                <a:gd name="connsiteX6" fmla="*/ 292034 w 5446135"/>
                <a:gd name="connsiteY6" fmla="*/ 28019 h 2463052"/>
                <a:gd name="connsiteX7" fmla="*/ 406400 w 5446135"/>
                <a:gd name="connsiteY7" fmla="*/ 28019 h 2463052"/>
                <a:gd name="connsiteX8" fmla="*/ 541945 w 5446135"/>
                <a:gd name="connsiteY8" fmla="*/ 15305 h 2463052"/>
                <a:gd name="connsiteX9" fmla="*/ 916812 w 5446135"/>
                <a:gd name="connsiteY9" fmla="*/ 15305 h 2463052"/>
                <a:gd name="connsiteX10" fmla="*/ 1022706 w 5446135"/>
                <a:gd name="connsiteY10" fmla="*/ 15305 h 2463052"/>
                <a:gd name="connsiteX11" fmla="*/ 1187902 w 5446135"/>
                <a:gd name="connsiteY11" fmla="*/ 4709 h 2463052"/>
                <a:gd name="connsiteX12" fmla="*/ 1528882 w 5446135"/>
                <a:gd name="connsiteY12" fmla="*/ 4709 h 2463052"/>
                <a:gd name="connsiteX13" fmla="*/ 1867745 w 5446135"/>
                <a:gd name="connsiteY13" fmla="*/ 4709 h 2463052"/>
                <a:gd name="connsiteX14" fmla="*/ 1914338 w 5446135"/>
                <a:gd name="connsiteY14" fmla="*/ 17424 h 2463052"/>
                <a:gd name="connsiteX15" fmla="*/ 1990582 w 5446135"/>
                <a:gd name="connsiteY15" fmla="*/ 25900 h 2463052"/>
                <a:gd name="connsiteX16" fmla="*/ 2191782 w 5446135"/>
                <a:gd name="connsiteY16" fmla="*/ 28019 h 2463052"/>
                <a:gd name="connsiteX17" fmla="*/ 2382392 w 5446135"/>
                <a:gd name="connsiteY17" fmla="*/ 40734 h 2463052"/>
                <a:gd name="connsiteX18" fmla="*/ 2585710 w 5446135"/>
                <a:gd name="connsiteY18" fmla="*/ 40734 h 2463052"/>
                <a:gd name="connsiteX19" fmla="*/ 3062235 w 5446135"/>
                <a:gd name="connsiteY19" fmla="*/ 40734 h 2463052"/>
                <a:gd name="connsiteX20" fmla="*/ 3335443 w 5446135"/>
                <a:gd name="connsiteY20" fmla="*/ 34377 h 2463052"/>
                <a:gd name="connsiteX21" fmla="*/ 3506992 w 5446135"/>
                <a:gd name="connsiteY21" fmla="*/ 28019 h 2463052"/>
                <a:gd name="connsiteX22" fmla="*/ 3735725 w 5446135"/>
                <a:gd name="connsiteY22" fmla="*/ 28019 h 2463052"/>
                <a:gd name="connsiteX23" fmla="*/ 4678186 w 5446135"/>
                <a:gd name="connsiteY23" fmla="*/ 28019 h 2463052"/>
                <a:gd name="connsiteX24" fmla="*/ 4786199 w 5446135"/>
                <a:gd name="connsiteY24" fmla="*/ 40734 h 2463052"/>
                <a:gd name="connsiteX25" fmla="*/ 4906919 w 5446135"/>
                <a:gd name="connsiteY25" fmla="*/ 40734 h 2463052"/>
                <a:gd name="connsiteX26" fmla="*/ 4964102 w 5446135"/>
                <a:gd name="connsiteY26" fmla="*/ 51330 h 2463052"/>
                <a:gd name="connsiteX27" fmla="*/ 5019167 w 5446135"/>
                <a:gd name="connsiteY27" fmla="*/ 55568 h 2463052"/>
                <a:gd name="connsiteX28" fmla="*/ 5122944 w 5446135"/>
                <a:gd name="connsiteY28" fmla="*/ 85235 h 2463052"/>
                <a:gd name="connsiteX29" fmla="*/ 5224602 w 5446135"/>
                <a:gd name="connsiteY29" fmla="*/ 119141 h 2463052"/>
                <a:gd name="connsiteX30" fmla="*/ 5326261 w 5446135"/>
                <a:gd name="connsiteY30" fmla="*/ 201787 h 2463052"/>
                <a:gd name="connsiteX31" fmla="*/ 5377090 w 5446135"/>
                <a:gd name="connsiteY31" fmla="*/ 299266 h 2463052"/>
                <a:gd name="connsiteX32" fmla="*/ 5387680 w 5446135"/>
                <a:gd name="connsiteY32" fmla="*/ 407341 h 2463052"/>
                <a:gd name="connsiteX33" fmla="*/ 5394034 w 5446135"/>
                <a:gd name="connsiteY33" fmla="*/ 509058 h 2463052"/>
                <a:gd name="connsiteX34" fmla="*/ 5391916 w 5446135"/>
                <a:gd name="connsiteY34" fmla="*/ 578989 h 2463052"/>
                <a:gd name="connsiteX35" fmla="*/ 5404623 w 5446135"/>
                <a:gd name="connsiteY35" fmla="*/ 659515 h 2463052"/>
                <a:gd name="connsiteX36" fmla="*/ 5408859 w 5446135"/>
                <a:gd name="connsiteY36" fmla="*/ 786662 h 2463052"/>
                <a:gd name="connsiteX37" fmla="*/ 5398269 w 5446135"/>
                <a:gd name="connsiteY37" fmla="*/ 954072 h 2463052"/>
                <a:gd name="connsiteX38" fmla="*/ 5398269 w 5446135"/>
                <a:gd name="connsiteY38" fmla="*/ 1685166 h 2463052"/>
                <a:gd name="connsiteX39" fmla="*/ 5406741 w 5446135"/>
                <a:gd name="connsiteY39" fmla="*/ 748518 h 2463052"/>
                <a:gd name="connsiteX40" fmla="*/ 5410977 w 5446135"/>
                <a:gd name="connsiteY40" fmla="*/ 1091814 h 2463052"/>
                <a:gd name="connsiteX41" fmla="*/ 5427920 w 5446135"/>
                <a:gd name="connsiteY41" fmla="*/ 1307964 h 2463052"/>
                <a:gd name="connsiteX42" fmla="*/ 5430037 w 5446135"/>
                <a:gd name="connsiteY42" fmla="*/ 1562257 h 2463052"/>
                <a:gd name="connsiteX43" fmla="*/ 5438509 w 5446135"/>
                <a:gd name="connsiteY43" fmla="*/ 1933102 h 2463052"/>
                <a:gd name="connsiteX44" fmla="*/ 5417330 w 5446135"/>
                <a:gd name="connsiteY44" fmla="*/ 2096274 h 2463052"/>
                <a:gd name="connsiteX45" fmla="*/ 5394034 w 5446135"/>
                <a:gd name="connsiteY45" fmla="*/ 2246731 h 2463052"/>
                <a:gd name="connsiteX46" fmla="*/ 5358029 w 5446135"/>
                <a:gd name="connsiteY46" fmla="*/ 2310304 h 2463052"/>
                <a:gd name="connsiteX47" fmla="*/ 5302964 w 5446135"/>
                <a:gd name="connsiteY47" fmla="*/ 2356924 h 2463052"/>
                <a:gd name="connsiteX48" fmla="*/ 5271196 w 5446135"/>
                <a:gd name="connsiteY48" fmla="*/ 2361163 h 2463052"/>
                <a:gd name="connsiteX49" fmla="*/ 5233074 w 5446135"/>
                <a:gd name="connsiteY49" fmla="*/ 2375996 h 2463052"/>
                <a:gd name="connsiteX50" fmla="*/ 5084821 w 5446135"/>
                <a:gd name="connsiteY50" fmla="*/ 2392949 h 2463052"/>
                <a:gd name="connsiteX51" fmla="*/ 5004341 w 5446135"/>
                <a:gd name="connsiteY51" fmla="*/ 2407783 h 2463052"/>
                <a:gd name="connsiteX52" fmla="*/ 4832793 w 5446135"/>
                <a:gd name="connsiteY52" fmla="*/ 2437451 h 2463052"/>
                <a:gd name="connsiteX53" fmla="*/ 4682422 w 5446135"/>
                <a:gd name="connsiteY53" fmla="*/ 2454404 h 2463052"/>
                <a:gd name="connsiteX54" fmla="*/ 4472751 w 5446135"/>
                <a:gd name="connsiteY54" fmla="*/ 2462880 h 2463052"/>
                <a:gd name="connsiteX55" fmla="*/ 4273669 w 5446135"/>
                <a:gd name="connsiteY55" fmla="*/ 2462880 h 2463052"/>
                <a:gd name="connsiteX56" fmla="*/ 3951750 w 5446135"/>
                <a:gd name="connsiteY56" fmla="*/ 2435332 h 2463052"/>
                <a:gd name="connsiteX57" fmla="*/ 3608651 w 5446135"/>
                <a:gd name="connsiteY57" fmla="*/ 2460761 h 2463052"/>
                <a:gd name="connsiteX58" fmla="*/ 3267671 w 5446135"/>
                <a:gd name="connsiteY58" fmla="*/ 2441689 h 2463052"/>
                <a:gd name="connsiteX59" fmla="*/ 3174484 w 5446135"/>
                <a:gd name="connsiteY59" fmla="*/ 2441689 h 2463052"/>
                <a:gd name="connsiteX60" fmla="*/ 3030467 w 5446135"/>
                <a:gd name="connsiteY60" fmla="*/ 2428974 h 2463052"/>
                <a:gd name="connsiteX61" fmla="*/ 2670425 w 5446135"/>
                <a:gd name="connsiteY61" fmla="*/ 2428974 h 2463052"/>
                <a:gd name="connsiteX62" fmla="*/ 2117656 w 5446135"/>
                <a:gd name="connsiteY62" fmla="*/ 2456523 h 2463052"/>
                <a:gd name="connsiteX63" fmla="*/ 1439931 w 5446135"/>
                <a:gd name="connsiteY63" fmla="*/ 2437451 h 2463052"/>
                <a:gd name="connsiteX64" fmla="*/ 1187902 w 5446135"/>
                <a:gd name="connsiteY64" fmla="*/ 2439570 h 2463052"/>
                <a:gd name="connsiteX65" fmla="*/ 944344 w 5446135"/>
                <a:gd name="connsiteY65" fmla="*/ 2439570 h 2463052"/>
                <a:gd name="connsiteX66" fmla="*/ 781267 w 5446135"/>
                <a:gd name="connsiteY66" fmla="*/ 2448046 h 2463052"/>
                <a:gd name="connsiteX67" fmla="*/ 558888 w 5446135"/>
                <a:gd name="connsiteY67" fmla="*/ 2439570 h 2463052"/>
                <a:gd name="connsiteX68" fmla="*/ 364042 w 5446135"/>
                <a:gd name="connsiteY68" fmla="*/ 2441689 h 2463052"/>
                <a:gd name="connsiteX69" fmla="*/ 332274 w 5446135"/>
                <a:gd name="connsiteY69" fmla="*/ 2443808 h 2463052"/>
                <a:gd name="connsiteX70" fmla="*/ 198846 w 5446135"/>
                <a:gd name="connsiteY70" fmla="*/ 2437451 h 2463052"/>
                <a:gd name="connsiteX71" fmla="*/ 65419 w 5446135"/>
                <a:gd name="connsiteY71" fmla="*/ 2352686 h 2463052"/>
                <a:gd name="connsiteX72" fmla="*/ 14590 w 5446135"/>
                <a:gd name="connsiteY72" fmla="*/ 2172562 h 2463052"/>
                <a:gd name="connsiteX73" fmla="*/ 1883 w 5446135"/>
                <a:gd name="connsiteY73" fmla="*/ 2083559 h 2463052"/>
                <a:gd name="connsiteX74" fmla="*/ 1883 w 5446135"/>
                <a:gd name="connsiteY74" fmla="*/ 2015747 h 2463052"/>
                <a:gd name="connsiteX75" fmla="*/ 1883 w 5446135"/>
                <a:gd name="connsiteY75" fmla="*/ 1841980 h 2463052"/>
                <a:gd name="connsiteX76" fmla="*/ 14590 w 5446135"/>
                <a:gd name="connsiteY76" fmla="*/ 1746620 h 2463052"/>
                <a:gd name="connsiteX77" fmla="*/ 14590 w 5446135"/>
                <a:gd name="connsiteY77" fmla="*/ 1672451 h 2463052"/>
                <a:gd name="connsiteX78" fmla="*/ 27297 w 5446135"/>
                <a:gd name="connsiteY78" fmla="*/ 1547423 h 2463052"/>
                <a:gd name="connsiteX79" fmla="*/ 27297 w 5446135"/>
                <a:gd name="connsiteY79" fmla="*/ 1475373 h 2463052"/>
                <a:gd name="connsiteX80" fmla="*/ 27297 w 5446135"/>
                <a:gd name="connsiteY80" fmla="*/ 1318559 h 2463052"/>
                <a:gd name="connsiteX81" fmla="*/ 27297 w 5446135"/>
                <a:gd name="connsiteY81" fmla="*/ 1093933 h 2463052"/>
                <a:gd name="connsiteX82" fmla="*/ 16708 w 5446135"/>
                <a:gd name="connsiteY82" fmla="*/ 776066 h 2463052"/>
                <a:gd name="connsiteX83" fmla="*/ 16708 w 5446135"/>
                <a:gd name="connsiteY83" fmla="*/ 1640664 h 246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446135" h="2463052">
                  <a:moveTo>
                    <a:pt x="16708" y="776066"/>
                  </a:moveTo>
                  <a:cubicBezTo>
                    <a:pt x="18826" y="657396"/>
                    <a:pt x="16708" y="536606"/>
                    <a:pt x="16708" y="415817"/>
                  </a:cubicBezTo>
                  <a:lnTo>
                    <a:pt x="23061" y="222978"/>
                  </a:lnTo>
                  <a:cubicBezTo>
                    <a:pt x="37887" y="184834"/>
                    <a:pt x="54830" y="148809"/>
                    <a:pt x="78127" y="114903"/>
                  </a:cubicBezTo>
                  <a:cubicBezTo>
                    <a:pt x="99306" y="85235"/>
                    <a:pt x="128956" y="53449"/>
                    <a:pt x="164960" y="42853"/>
                  </a:cubicBezTo>
                  <a:cubicBezTo>
                    <a:pt x="186139" y="36496"/>
                    <a:pt x="207318" y="42853"/>
                    <a:pt x="230615" y="40734"/>
                  </a:cubicBezTo>
                  <a:cubicBezTo>
                    <a:pt x="251794" y="38615"/>
                    <a:pt x="270855" y="30138"/>
                    <a:pt x="292034" y="28019"/>
                  </a:cubicBezTo>
                  <a:cubicBezTo>
                    <a:pt x="330156" y="25900"/>
                    <a:pt x="368278" y="28019"/>
                    <a:pt x="406400" y="28019"/>
                  </a:cubicBezTo>
                  <a:cubicBezTo>
                    <a:pt x="452993" y="28019"/>
                    <a:pt x="497469" y="19543"/>
                    <a:pt x="541945" y="15305"/>
                  </a:cubicBezTo>
                  <a:cubicBezTo>
                    <a:pt x="666900" y="8947"/>
                    <a:pt x="793974" y="15305"/>
                    <a:pt x="916812" y="15305"/>
                  </a:cubicBezTo>
                  <a:cubicBezTo>
                    <a:pt x="952816" y="15305"/>
                    <a:pt x="986702" y="15305"/>
                    <a:pt x="1022706" y="15305"/>
                  </a:cubicBezTo>
                  <a:cubicBezTo>
                    <a:pt x="1077771" y="15305"/>
                    <a:pt x="1132837" y="4709"/>
                    <a:pt x="1187902" y="4709"/>
                  </a:cubicBezTo>
                  <a:cubicBezTo>
                    <a:pt x="1302268" y="2590"/>
                    <a:pt x="1414516" y="4709"/>
                    <a:pt x="1528882" y="4709"/>
                  </a:cubicBezTo>
                  <a:cubicBezTo>
                    <a:pt x="1639013" y="4709"/>
                    <a:pt x="1757614" y="-5886"/>
                    <a:pt x="1867745" y="4709"/>
                  </a:cubicBezTo>
                  <a:cubicBezTo>
                    <a:pt x="1884688" y="6828"/>
                    <a:pt x="1897395" y="15305"/>
                    <a:pt x="1914338" y="17424"/>
                  </a:cubicBezTo>
                  <a:cubicBezTo>
                    <a:pt x="1939753" y="21662"/>
                    <a:pt x="1965168" y="21662"/>
                    <a:pt x="1990582" y="25900"/>
                  </a:cubicBezTo>
                  <a:cubicBezTo>
                    <a:pt x="2054119" y="38615"/>
                    <a:pt x="2128245" y="28019"/>
                    <a:pt x="2191782" y="28019"/>
                  </a:cubicBezTo>
                  <a:cubicBezTo>
                    <a:pt x="2255319" y="28019"/>
                    <a:pt x="2318856" y="40734"/>
                    <a:pt x="2382392" y="40734"/>
                  </a:cubicBezTo>
                  <a:cubicBezTo>
                    <a:pt x="2450165" y="40734"/>
                    <a:pt x="2517937" y="40734"/>
                    <a:pt x="2585710" y="40734"/>
                  </a:cubicBezTo>
                  <a:cubicBezTo>
                    <a:pt x="2744552" y="40734"/>
                    <a:pt x="2903393" y="40734"/>
                    <a:pt x="3062235" y="40734"/>
                  </a:cubicBezTo>
                  <a:cubicBezTo>
                    <a:pt x="3153305" y="40734"/>
                    <a:pt x="3244374" y="47091"/>
                    <a:pt x="3335443" y="34377"/>
                  </a:cubicBezTo>
                  <a:cubicBezTo>
                    <a:pt x="3392626" y="25900"/>
                    <a:pt x="3449809" y="28019"/>
                    <a:pt x="3506992" y="28019"/>
                  </a:cubicBezTo>
                  <a:cubicBezTo>
                    <a:pt x="3583237" y="28019"/>
                    <a:pt x="3659481" y="28019"/>
                    <a:pt x="3735725" y="28019"/>
                  </a:cubicBezTo>
                  <a:cubicBezTo>
                    <a:pt x="4049173" y="28019"/>
                    <a:pt x="4364738" y="28019"/>
                    <a:pt x="4678186" y="28019"/>
                  </a:cubicBezTo>
                  <a:cubicBezTo>
                    <a:pt x="4716309" y="28019"/>
                    <a:pt x="4750195" y="34377"/>
                    <a:pt x="4786199" y="40734"/>
                  </a:cubicBezTo>
                  <a:cubicBezTo>
                    <a:pt x="4824321" y="44972"/>
                    <a:pt x="4866679" y="38615"/>
                    <a:pt x="4906919" y="40734"/>
                  </a:cubicBezTo>
                  <a:cubicBezTo>
                    <a:pt x="4928098" y="40734"/>
                    <a:pt x="4942923" y="47091"/>
                    <a:pt x="4964102" y="51330"/>
                  </a:cubicBezTo>
                  <a:cubicBezTo>
                    <a:pt x="4983163" y="55568"/>
                    <a:pt x="5000106" y="51330"/>
                    <a:pt x="5019167" y="55568"/>
                  </a:cubicBezTo>
                  <a:cubicBezTo>
                    <a:pt x="5053053" y="64044"/>
                    <a:pt x="5089057" y="70402"/>
                    <a:pt x="5122944" y="85235"/>
                  </a:cubicBezTo>
                  <a:cubicBezTo>
                    <a:pt x="5156830" y="97950"/>
                    <a:pt x="5190716" y="106427"/>
                    <a:pt x="5224602" y="119141"/>
                  </a:cubicBezTo>
                  <a:cubicBezTo>
                    <a:pt x="5266960" y="133975"/>
                    <a:pt x="5300846" y="163643"/>
                    <a:pt x="5326261" y="201787"/>
                  </a:cubicBezTo>
                  <a:cubicBezTo>
                    <a:pt x="5347440" y="231454"/>
                    <a:pt x="5362265" y="265360"/>
                    <a:pt x="5377090" y="299266"/>
                  </a:cubicBezTo>
                  <a:cubicBezTo>
                    <a:pt x="5391916" y="335291"/>
                    <a:pt x="5387680" y="369197"/>
                    <a:pt x="5387680" y="407341"/>
                  </a:cubicBezTo>
                  <a:lnTo>
                    <a:pt x="5394034" y="509058"/>
                  </a:lnTo>
                  <a:cubicBezTo>
                    <a:pt x="5396151" y="532368"/>
                    <a:pt x="5389798" y="555679"/>
                    <a:pt x="5391916" y="578989"/>
                  </a:cubicBezTo>
                  <a:cubicBezTo>
                    <a:pt x="5396151" y="606537"/>
                    <a:pt x="5404623" y="629847"/>
                    <a:pt x="5404623" y="659515"/>
                  </a:cubicBezTo>
                  <a:cubicBezTo>
                    <a:pt x="5402505" y="701897"/>
                    <a:pt x="5417330" y="744280"/>
                    <a:pt x="5408859" y="786662"/>
                  </a:cubicBezTo>
                  <a:cubicBezTo>
                    <a:pt x="5398269" y="843878"/>
                    <a:pt x="5398269" y="896856"/>
                    <a:pt x="5398269" y="954072"/>
                  </a:cubicBezTo>
                  <a:cubicBezTo>
                    <a:pt x="5398269" y="1197770"/>
                    <a:pt x="5398269" y="1441468"/>
                    <a:pt x="5398269" y="1685166"/>
                  </a:cubicBezTo>
                  <a:cubicBezTo>
                    <a:pt x="5398269" y="1810193"/>
                    <a:pt x="5389798" y="625609"/>
                    <a:pt x="5406741" y="748518"/>
                  </a:cubicBezTo>
                  <a:cubicBezTo>
                    <a:pt x="5421566" y="860831"/>
                    <a:pt x="5396151" y="979501"/>
                    <a:pt x="5410977" y="1091814"/>
                  </a:cubicBezTo>
                  <a:cubicBezTo>
                    <a:pt x="5421566" y="1163864"/>
                    <a:pt x="5419448" y="1235914"/>
                    <a:pt x="5427920" y="1307964"/>
                  </a:cubicBezTo>
                  <a:cubicBezTo>
                    <a:pt x="5438509" y="1390609"/>
                    <a:pt x="5430037" y="1479612"/>
                    <a:pt x="5430037" y="1562257"/>
                  </a:cubicBezTo>
                  <a:cubicBezTo>
                    <a:pt x="5430037" y="1683047"/>
                    <a:pt x="5459688" y="1812312"/>
                    <a:pt x="5438509" y="1933102"/>
                  </a:cubicBezTo>
                  <a:cubicBezTo>
                    <a:pt x="5430037" y="1988199"/>
                    <a:pt x="5417330" y="2041177"/>
                    <a:pt x="5417330" y="2096274"/>
                  </a:cubicBezTo>
                  <a:cubicBezTo>
                    <a:pt x="5417330" y="2149251"/>
                    <a:pt x="5423684" y="2200110"/>
                    <a:pt x="5394034" y="2246731"/>
                  </a:cubicBezTo>
                  <a:cubicBezTo>
                    <a:pt x="5381326" y="2265803"/>
                    <a:pt x="5372855" y="2293351"/>
                    <a:pt x="5358029" y="2310304"/>
                  </a:cubicBezTo>
                  <a:cubicBezTo>
                    <a:pt x="5345322" y="2323019"/>
                    <a:pt x="5319907" y="2348448"/>
                    <a:pt x="5302964" y="2356924"/>
                  </a:cubicBezTo>
                  <a:cubicBezTo>
                    <a:pt x="5294493" y="2361163"/>
                    <a:pt x="5281785" y="2359044"/>
                    <a:pt x="5271196" y="2361163"/>
                  </a:cubicBezTo>
                  <a:cubicBezTo>
                    <a:pt x="5258488" y="2365401"/>
                    <a:pt x="5247899" y="2373877"/>
                    <a:pt x="5233074" y="2375996"/>
                  </a:cubicBezTo>
                  <a:lnTo>
                    <a:pt x="5084821" y="2392949"/>
                  </a:lnTo>
                  <a:cubicBezTo>
                    <a:pt x="5057289" y="2392949"/>
                    <a:pt x="5031874" y="2401426"/>
                    <a:pt x="5004341" y="2407783"/>
                  </a:cubicBezTo>
                  <a:cubicBezTo>
                    <a:pt x="4949277" y="2422617"/>
                    <a:pt x="4887857" y="2424736"/>
                    <a:pt x="4832793" y="2437451"/>
                  </a:cubicBezTo>
                  <a:cubicBezTo>
                    <a:pt x="4781963" y="2448046"/>
                    <a:pt x="4733251" y="2445927"/>
                    <a:pt x="4682422" y="2454404"/>
                  </a:cubicBezTo>
                  <a:cubicBezTo>
                    <a:pt x="4612532" y="2464999"/>
                    <a:pt x="4542641" y="2462880"/>
                    <a:pt x="4472751" y="2462880"/>
                  </a:cubicBezTo>
                  <a:cubicBezTo>
                    <a:pt x="4407096" y="2462880"/>
                    <a:pt x="4339324" y="2462880"/>
                    <a:pt x="4273669" y="2462880"/>
                  </a:cubicBezTo>
                  <a:cubicBezTo>
                    <a:pt x="4165657" y="2462880"/>
                    <a:pt x="4059762" y="2443808"/>
                    <a:pt x="3951750" y="2435332"/>
                  </a:cubicBezTo>
                  <a:cubicBezTo>
                    <a:pt x="3837384" y="2424736"/>
                    <a:pt x="3723017" y="2450165"/>
                    <a:pt x="3608651" y="2460761"/>
                  </a:cubicBezTo>
                  <a:cubicBezTo>
                    <a:pt x="3490049" y="2471357"/>
                    <a:pt x="3384155" y="2439570"/>
                    <a:pt x="3267671" y="2441689"/>
                  </a:cubicBezTo>
                  <a:cubicBezTo>
                    <a:pt x="3235902" y="2441689"/>
                    <a:pt x="3206252" y="2441689"/>
                    <a:pt x="3174484" y="2441689"/>
                  </a:cubicBezTo>
                  <a:cubicBezTo>
                    <a:pt x="3125772" y="2441689"/>
                    <a:pt x="3079179" y="2428974"/>
                    <a:pt x="3030467" y="2428974"/>
                  </a:cubicBezTo>
                  <a:cubicBezTo>
                    <a:pt x="2909747" y="2431093"/>
                    <a:pt x="2791145" y="2428974"/>
                    <a:pt x="2670425" y="2428974"/>
                  </a:cubicBezTo>
                  <a:cubicBezTo>
                    <a:pt x="2484051" y="2426855"/>
                    <a:pt x="2304030" y="2469237"/>
                    <a:pt x="2117656" y="2456523"/>
                  </a:cubicBezTo>
                  <a:cubicBezTo>
                    <a:pt x="1895277" y="2441689"/>
                    <a:pt x="1660191" y="2390830"/>
                    <a:pt x="1439931" y="2437451"/>
                  </a:cubicBezTo>
                  <a:cubicBezTo>
                    <a:pt x="1361569" y="2454404"/>
                    <a:pt x="1266264" y="2439570"/>
                    <a:pt x="1187902" y="2439570"/>
                  </a:cubicBezTo>
                  <a:cubicBezTo>
                    <a:pt x="1107422" y="2439570"/>
                    <a:pt x="1024824" y="2439570"/>
                    <a:pt x="944344" y="2439570"/>
                  </a:cubicBezTo>
                  <a:cubicBezTo>
                    <a:pt x="889279" y="2439570"/>
                    <a:pt x="836332" y="2443808"/>
                    <a:pt x="781267" y="2448046"/>
                  </a:cubicBezTo>
                  <a:cubicBezTo>
                    <a:pt x="707140" y="2452285"/>
                    <a:pt x="633014" y="2441689"/>
                    <a:pt x="558888" y="2439570"/>
                  </a:cubicBezTo>
                  <a:cubicBezTo>
                    <a:pt x="493233" y="2437451"/>
                    <a:pt x="429697" y="2439570"/>
                    <a:pt x="364042" y="2441689"/>
                  </a:cubicBezTo>
                  <a:cubicBezTo>
                    <a:pt x="353453" y="2441689"/>
                    <a:pt x="342863" y="2441689"/>
                    <a:pt x="332274" y="2443808"/>
                  </a:cubicBezTo>
                  <a:cubicBezTo>
                    <a:pt x="287798" y="2445927"/>
                    <a:pt x="243322" y="2448046"/>
                    <a:pt x="198846" y="2437451"/>
                  </a:cubicBezTo>
                  <a:cubicBezTo>
                    <a:pt x="152253" y="2422617"/>
                    <a:pt x="95070" y="2390830"/>
                    <a:pt x="65419" y="2352686"/>
                  </a:cubicBezTo>
                  <a:cubicBezTo>
                    <a:pt x="20944" y="2299708"/>
                    <a:pt x="20944" y="2238254"/>
                    <a:pt x="14590" y="2172562"/>
                  </a:cubicBezTo>
                  <a:cubicBezTo>
                    <a:pt x="10354" y="2140775"/>
                    <a:pt x="1883" y="2115346"/>
                    <a:pt x="1883" y="2083559"/>
                  </a:cubicBezTo>
                  <a:cubicBezTo>
                    <a:pt x="1883" y="2060249"/>
                    <a:pt x="1883" y="2039057"/>
                    <a:pt x="1883" y="2015747"/>
                  </a:cubicBezTo>
                  <a:cubicBezTo>
                    <a:pt x="1883" y="1958531"/>
                    <a:pt x="-2353" y="1899196"/>
                    <a:pt x="1883" y="1841980"/>
                  </a:cubicBezTo>
                  <a:cubicBezTo>
                    <a:pt x="4000" y="1810193"/>
                    <a:pt x="14590" y="1780526"/>
                    <a:pt x="14590" y="1746620"/>
                  </a:cubicBezTo>
                  <a:cubicBezTo>
                    <a:pt x="14590" y="1721191"/>
                    <a:pt x="12472" y="1695761"/>
                    <a:pt x="14590" y="1672451"/>
                  </a:cubicBezTo>
                  <a:cubicBezTo>
                    <a:pt x="16708" y="1630069"/>
                    <a:pt x="27297" y="1591925"/>
                    <a:pt x="27297" y="1547423"/>
                  </a:cubicBezTo>
                  <a:cubicBezTo>
                    <a:pt x="27297" y="1524113"/>
                    <a:pt x="27297" y="1498684"/>
                    <a:pt x="27297" y="1475373"/>
                  </a:cubicBezTo>
                  <a:cubicBezTo>
                    <a:pt x="27297" y="1422396"/>
                    <a:pt x="27297" y="1369418"/>
                    <a:pt x="27297" y="1318559"/>
                  </a:cubicBezTo>
                  <a:cubicBezTo>
                    <a:pt x="27297" y="1244390"/>
                    <a:pt x="27297" y="1170221"/>
                    <a:pt x="27297" y="1093933"/>
                  </a:cubicBezTo>
                  <a:cubicBezTo>
                    <a:pt x="27297" y="990097"/>
                    <a:pt x="16708" y="884141"/>
                    <a:pt x="16708" y="776066"/>
                  </a:cubicBezTo>
                  <a:cubicBezTo>
                    <a:pt x="16708" y="625609"/>
                    <a:pt x="16708" y="1791121"/>
                    <a:pt x="16708" y="1640664"/>
                  </a:cubicBezTo>
                </a:path>
              </a:pathLst>
            </a:custGeom>
            <a:solidFill>
              <a:srgbClr val="F9E3B3"/>
            </a:solidFill>
            <a:ln w="21154" cap="flat">
              <a:noFill/>
              <a:prstDash val="solid"/>
              <a:miter/>
            </a:ln>
          </p:spPr>
          <p:txBody>
            <a:bodyPr lIns="180000" rIns="180000" rtlCol="0" anchor="ctr"/>
            <a:lstStyle/>
            <a:p>
              <a:endParaRPr lang="en-US"/>
            </a:p>
          </p:txBody>
        </p:sp>
        <p:sp>
          <p:nvSpPr>
            <p:cNvPr id="6" name="Decorative-Washi">
              <a:extLst>
                <a:ext uri="{FF2B5EF4-FFF2-40B4-BE49-F238E27FC236}">
                  <a16:creationId xmlns:a16="http://schemas.microsoft.com/office/drawing/2014/main" id="{8CE29952-AD0E-48D8-8EB6-4FB46A23003C}"/>
                </a:ext>
                <a:ext uri="{C183D7F6-B498-43B3-948B-1728B52AA6E4}">
                  <adec:decorative xmlns:adec="http://schemas.microsoft.com/office/drawing/2017/decorative" val="1"/>
                </a:ext>
              </a:extLst>
            </p:cNvPr>
            <p:cNvSpPr txBox="1">
              <a:spLocks/>
            </p:cNvSpPr>
            <p:nvPr/>
          </p:nvSpPr>
          <p:spPr>
            <a:xfrm>
              <a:off x="4047082" y="66642"/>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Subtitle-Text">
              <a:extLst>
                <a:ext uri="{FF2B5EF4-FFF2-40B4-BE49-F238E27FC236}">
                  <a16:creationId xmlns:a16="http://schemas.microsoft.com/office/drawing/2014/main" id="{3690A3C8-EDB7-4897-BBD8-6333A0D88D9B}"/>
                </a:ext>
              </a:extLst>
            </p:cNvPr>
            <p:cNvSpPr txBox="1">
              <a:spLocks/>
            </p:cNvSpPr>
            <p:nvPr/>
          </p:nvSpPr>
          <p:spPr>
            <a:xfrm rot="21383919">
              <a:off x="4219842" y="166844"/>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Normans </a:t>
              </a:r>
            </a:p>
          </p:txBody>
        </p:sp>
        <p:sp>
          <p:nvSpPr>
            <p:cNvPr id="8" name="Main-Text" descr="Post-it note to highlight text">
              <a:extLst>
                <a:ext uri="{FF2B5EF4-FFF2-40B4-BE49-F238E27FC236}">
                  <a16:creationId xmlns:a16="http://schemas.microsoft.com/office/drawing/2014/main" id="{EC66984B-1588-4DC2-AC64-CE3A0AAA808D}"/>
                </a:ext>
              </a:extLst>
            </p:cNvPr>
            <p:cNvSpPr txBox="1"/>
            <p:nvPr/>
          </p:nvSpPr>
          <p:spPr>
            <a:xfrm>
              <a:off x="2993361" y="868526"/>
              <a:ext cx="4736717" cy="1815882"/>
            </a:xfrm>
            <a:prstGeom prst="rect">
              <a:avLst/>
            </a:prstGeom>
            <a:noFill/>
          </p:spPr>
          <p:txBody>
            <a:bodyPr wrap="square" rtlCol="0">
              <a:spAutoFit/>
            </a:bodyPr>
            <a:lstStyle/>
            <a:p>
              <a:r>
                <a:rPr lang="en-GB" sz="2800" dirty="0"/>
                <a:t>The first census in England was in 1086 by William the Conqueror. It is known as the Domesday Book. </a:t>
              </a:r>
            </a:p>
          </p:txBody>
        </p:sp>
      </p:grpSp>
      <p:pic>
        <p:nvPicPr>
          <p:cNvPr id="22" name="Lookup-icon">
            <a:extLst>
              <a:ext uri="{FF2B5EF4-FFF2-40B4-BE49-F238E27FC236}">
                <a16:creationId xmlns:a16="http://schemas.microsoft.com/office/drawing/2014/main" id="{CEE3548F-91AB-4F40-B8DB-01C6065A065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6145" y="4552712"/>
            <a:ext cx="2758665" cy="1973754"/>
          </a:xfrm>
          <a:prstGeom prst="rect">
            <a:avLst/>
          </a:prstGeom>
        </p:spPr>
      </p:pic>
      <p:grpSp>
        <p:nvGrpSpPr>
          <p:cNvPr id="18" name="Post-It" descr="Post-it note to highlight text">
            <a:extLst>
              <a:ext uri="{FF2B5EF4-FFF2-40B4-BE49-F238E27FC236}">
                <a16:creationId xmlns:a16="http://schemas.microsoft.com/office/drawing/2014/main" id="{302E1A86-A28F-4658-985A-758E196E2073}"/>
              </a:ext>
            </a:extLst>
          </p:cNvPr>
          <p:cNvGrpSpPr/>
          <p:nvPr/>
        </p:nvGrpSpPr>
        <p:grpSpPr>
          <a:xfrm>
            <a:off x="3539163" y="3547192"/>
            <a:ext cx="3683000" cy="3229583"/>
            <a:chOff x="3524482" y="3510956"/>
            <a:chExt cx="3683000" cy="3229583"/>
          </a:xfrm>
        </p:grpSpPr>
        <p:sp>
          <p:nvSpPr>
            <p:cNvPr id="19" name="Decorative-Paper" descr="Paper post-it">
              <a:extLst>
                <a:ext uri="{FF2B5EF4-FFF2-40B4-BE49-F238E27FC236}">
                  <a16:creationId xmlns:a16="http://schemas.microsoft.com/office/drawing/2014/main" id="{B1F27A27-55E6-487A-BE48-3D86412541F8}"/>
                </a:ext>
              </a:extLst>
            </p:cNvPr>
            <p:cNvSpPr txBox="1">
              <a:spLocks/>
            </p:cNvSpPr>
            <p:nvPr/>
          </p:nvSpPr>
          <p:spPr>
            <a:xfrm>
              <a:off x="3524482" y="3510956"/>
              <a:ext cx="3683000" cy="2990850"/>
            </a:xfrm>
            <a:prstGeom prst="rect">
              <a:avLst/>
            </a:prstGeom>
            <a:blipFill>
              <a:blip r:embed="rId6"/>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20" name="Main-Text" descr="Post-it note to highlight text">
              <a:extLst>
                <a:ext uri="{FF2B5EF4-FFF2-40B4-BE49-F238E27FC236}">
                  <a16:creationId xmlns:a16="http://schemas.microsoft.com/office/drawing/2014/main" id="{F5AE48B1-6CAD-4621-AE32-F8F51FEBCB05}"/>
                </a:ext>
              </a:extLst>
            </p:cNvPr>
            <p:cNvSpPr txBox="1"/>
            <p:nvPr/>
          </p:nvSpPr>
          <p:spPr>
            <a:xfrm>
              <a:off x="3591934" y="3662773"/>
              <a:ext cx="3201195" cy="3077766"/>
            </a:xfrm>
            <a:prstGeom prst="rect">
              <a:avLst/>
            </a:prstGeom>
            <a:noFill/>
          </p:spPr>
          <p:txBody>
            <a:bodyPr wrap="square" rtlCol="0">
              <a:spAutoFit/>
            </a:bodyPr>
            <a:lstStyle/>
            <a:p>
              <a:r>
                <a:rPr lang="en-GB" sz="2200" dirty="0"/>
                <a:t>A Census is mentioned in the Bible! Joseph and Mary went to Bethlehem because Caesar Augustus ordered people to return to their birth towns for a Census.</a:t>
              </a:r>
            </a:p>
            <a:p>
              <a:endParaRPr lang="en-GB" dirty="0"/>
            </a:p>
          </p:txBody>
        </p:sp>
      </p:grpSp>
      <p:grpSp>
        <p:nvGrpSpPr>
          <p:cNvPr id="14" name="Post-It" descr="Post-it note to highlight text">
            <a:extLst>
              <a:ext uri="{FF2B5EF4-FFF2-40B4-BE49-F238E27FC236}">
                <a16:creationId xmlns:a16="http://schemas.microsoft.com/office/drawing/2014/main" id="{2104315D-7223-477D-A53B-23D97701F2F5}"/>
              </a:ext>
            </a:extLst>
          </p:cNvPr>
          <p:cNvGrpSpPr/>
          <p:nvPr/>
        </p:nvGrpSpPr>
        <p:grpSpPr>
          <a:xfrm>
            <a:off x="7875508" y="3986225"/>
            <a:ext cx="3236716" cy="2219262"/>
            <a:chOff x="7888590" y="3377946"/>
            <a:chExt cx="3236716" cy="2985202"/>
          </a:xfrm>
        </p:grpSpPr>
        <p:sp>
          <p:nvSpPr>
            <p:cNvPr id="15" name="Decorative-Blob">
              <a:extLst>
                <a:ext uri="{FF2B5EF4-FFF2-40B4-BE49-F238E27FC236}">
                  <a16:creationId xmlns:a16="http://schemas.microsoft.com/office/drawing/2014/main" id="{503A8C5D-0191-4790-A313-A067E9AF4BB6}"/>
                </a:ext>
                <a:ext uri="{C183D7F6-B498-43B3-948B-1728B52AA6E4}">
                  <adec:decorative xmlns:adec="http://schemas.microsoft.com/office/drawing/2017/decorative" val="0"/>
                </a:ext>
              </a:extLst>
            </p:cNvPr>
            <p:cNvSpPr/>
            <p:nvPr/>
          </p:nvSpPr>
          <p:spPr>
            <a:xfrm>
              <a:off x="7888590" y="3758946"/>
              <a:ext cx="3236716" cy="260420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6" name="Main-Text" descr="Post-it note to highlight text">
              <a:extLst>
                <a:ext uri="{FF2B5EF4-FFF2-40B4-BE49-F238E27FC236}">
                  <a16:creationId xmlns:a16="http://schemas.microsoft.com/office/drawing/2014/main" id="{49025CC2-997C-4C0C-B3FC-1FCF0F4002C8}"/>
                </a:ext>
              </a:extLst>
            </p:cNvPr>
            <p:cNvSpPr txBox="1"/>
            <p:nvPr/>
          </p:nvSpPr>
          <p:spPr>
            <a:xfrm>
              <a:off x="8267256" y="4045384"/>
              <a:ext cx="2574916" cy="1384995"/>
            </a:xfrm>
            <a:prstGeom prst="rect">
              <a:avLst/>
            </a:prstGeom>
            <a:noFill/>
          </p:spPr>
          <p:txBody>
            <a:bodyPr wrap="square" rtlCol="0">
              <a:spAutoFit/>
            </a:bodyPr>
            <a:lstStyle/>
            <a:p>
              <a:r>
                <a:rPr lang="en-GB" sz="2800" dirty="0"/>
                <a:t>The last Census was in 2021. </a:t>
              </a:r>
            </a:p>
          </p:txBody>
        </p:sp>
        <p:pic>
          <p:nvPicPr>
            <p:cNvPr id="17" name="Decorative-Washi" descr="Decorative shape">
              <a:extLst>
                <a:ext uri="{FF2B5EF4-FFF2-40B4-BE49-F238E27FC236}">
                  <a16:creationId xmlns:a16="http://schemas.microsoft.com/office/drawing/2014/main" id="{1CDB9DB0-68F2-42C9-A3A2-C1F7773243BC}"/>
                </a:ext>
              </a:extLst>
            </p:cNvPr>
            <p:cNvPicPr>
              <a:picLocks noChangeAspect="1"/>
            </p:cNvPicPr>
            <p:nvPr/>
          </p:nvPicPr>
          <p:blipFill>
            <a:blip r:embed="rId7"/>
            <a:stretch>
              <a:fillRect/>
            </a:stretch>
          </p:blipFill>
          <p:spPr>
            <a:xfrm>
              <a:off x="9183098" y="3377946"/>
              <a:ext cx="647700" cy="762000"/>
            </a:xfrm>
            <a:prstGeom prst="rect">
              <a:avLst/>
            </a:prstGeom>
          </p:spPr>
        </p:pic>
      </p:grpSp>
      <p:pic>
        <p:nvPicPr>
          <p:cNvPr id="3" name="Picture 2">
            <a:extLst>
              <a:ext uri="{FF2B5EF4-FFF2-40B4-BE49-F238E27FC236}">
                <a16:creationId xmlns:a16="http://schemas.microsoft.com/office/drawing/2014/main" id="{04206CA9-3258-400F-B604-9E6EF4E7ED2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136403" y="2602348"/>
            <a:ext cx="1265462" cy="1113286"/>
          </a:xfrm>
          <a:prstGeom prst="rect">
            <a:avLst/>
          </a:prstGeom>
        </p:spPr>
      </p:pic>
    </p:spTree>
    <p:extLst>
      <p:ext uri="{BB962C8B-B14F-4D97-AF65-F5344CB8AC3E}">
        <p14:creationId xmlns:p14="http://schemas.microsoft.com/office/powerpoint/2010/main" val="1837847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60420-9074-4EBB-AF2F-0C397898EBFD}"/>
              </a:ext>
            </a:extLst>
          </p:cNvPr>
          <p:cNvSpPr>
            <a:spLocks noGrp="1"/>
          </p:cNvSpPr>
          <p:nvPr>
            <p:ph type="title"/>
          </p:nvPr>
        </p:nvSpPr>
        <p:spPr/>
        <p:txBody>
          <a:bodyPr/>
          <a:lstStyle/>
          <a:p>
            <a:r>
              <a:rPr lang="en-GB" dirty="0"/>
              <a:t>The 1891 Census </a:t>
            </a:r>
          </a:p>
        </p:txBody>
      </p:sp>
      <p:sp>
        <p:nvSpPr>
          <p:cNvPr id="3" name="Content Placeholder 2">
            <a:extLst>
              <a:ext uri="{FF2B5EF4-FFF2-40B4-BE49-F238E27FC236}">
                <a16:creationId xmlns:a16="http://schemas.microsoft.com/office/drawing/2014/main" id="{35AC999A-C951-44DC-8EDD-82C4641CF477}"/>
              </a:ext>
            </a:extLst>
          </p:cNvPr>
          <p:cNvSpPr>
            <a:spLocks noGrp="1"/>
          </p:cNvSpPr>
          <p:nvPr>
            <p:ph idx="1"/>
          </p:nvPr>
        </p:nvSpPr>
        <p:spPr>
          <a:xfrm>
            <a:off x="357186" y="1080312"/>
            <a:ext cx="6432719" cy="4383786"/>
          </a:xfrm>
        </p:spPr>
        <p:txBody>
          <a:bodyPr/>
          <a:lstStyle/>
          <a:p>
            <a:pPr marL="514350" lvl="0" indent="-514350">
              <a:buFont typeface="+mj-lt"/>
              <a:buAutoNum type="arabicPeriod"/>
            </a:pPr>
            <a:r>
              <a:rPr lang="en-GB" sz="2400" dirty="0"/>
              <a:t>How many people are in the household of the family you have been given.</a:t>
            </a:r>
          </a:p>
          <a:p>
            <a:pPr marL="514350" lvl="0" indent="-514350">
              <a:buFont typeface="+mj-lt"/>
              <a:buAutoNum type="arabicPeriod"/>
            </a:pPr>
            <a:r>
              <a:rPr lang="en-GB" sz="2400" dirty="0"/>
              <a:t>How many people are in the family? List them by name age and occupation.</a:t>
            </a:r>
          </a:p>
          <a:p>
            <a:pPr marL="514350" lvl="0" indent="-514350">
              <a:buFont typeface="+mj-lt"/>
              <a:buAutoNum type="arabicPeriod"/>
            </a:pPr>
            <a:r>
              <a:rPr lang="en-GB" sz="2400" dirty="0"/>
              <a:t>Are there any other people in the house? If there are, why are they there. List them by name, age and occupation.</a:t>
            </a:r>
          </a:p>
          <a:p>
            <a:pPr marL="514350" lvl="0" indent="-514350">
              <a:buFont typeface="+mj-lt"/>
              <a:buAutoNum type="arabicPeriod"/>
            </a:pPr>
            <a:r>
              <a:rPr lang="en-GB" sz="2400" dirty="0"/>
              <a:t>What can you infer from this information?</a:t>
            </a:r>
          </a:p>
          <a:p>
            <a:pPr marL="514350" lvl="0" indent="-514350">
              <a:buFont typeface="+mj-lt"/>
              <a:buAutoNum type="arabicPeriod"/>
            </a:pPr>
            <a:r>
              <a:rPr lang="en-GB" sz="2400" dirty="0"/>
              <a:t>If you have time, look at the other households on your census.</a:t>
            </a:r>
          </a:p>
          <a:p>
            <a:pPr marL="228600" indent="-457200">
              <a:lnSpc>
                <a:spcPct val="90000"/>
              </a:lnSpc>
              <a:buFont typeface="+mj-lt"/>
              <a:buAutoNum type="arabicPeriod"/>
            </a:pPr>
            <a:endParaRPr lang="en-US" sz="2400" dirty="0"/>
          </a:p>
          <a:p>
            <a:endParaRPr lang="en-GB" sz="2400" dirty="0"/>
          </a:p>
        </p:txBody>
      </p:sp>
      <p:pic>
        <p:nvPicPr>
          <p:cNvPr id="8" name="Picture Placeholder 7" descr="A close-up of a census ">
            <a:extLst>
              <a:ext uri="{FF2B5EF4-FFF2-40B4-BE49-F238E27FC236}">
                <a16:creationId xmlns:a16="http://schemas.microsoft.com/office/drawing/2014/main" id="{827DBA81-5578-4046-8ED8-0A83A1A2E359}"/>
              </a:ext>
            </a:extLst>
          </p:cNvPr>
          <p:cNvPicPr>
            <a:picLocks noGrp="1" noChangeAspect="1"/>
          </p:cNvPicPr>
          <p:nvPr>
            <p:ph type="pic" sz="quarter" idx="14"/>
          </p:nvPr>
        </p:nvPicPr>
        <p:blipFill>
          <a:blip r:embed="rId3"/>
          <a:srcRect l="10146" r="10146"/>
          <a:stretch>
            <a:fillRect/>
          </a:stretch>
        </p:blipFill>
        <p:spPr/>
      </p:pic>
      <p:sp>
        <p:nvSpPr>
          <p:cNvPr id="5" name="Picture Placeholder 4">
            <a:extLst>
              <a:ext uri="{FF2B5EF4-FFF2-40B4-BE49-F238E27FC236}">
                <a16:creationId xmlns:a16="http://schemas.microsoft.com/office/drawing/2014/main" id="{D7C1E676-F72B-4FF3-9668-A1EB53FF2F0C}"/>
              </a:ext>
              <a:ext uri="{C183D7F6-B498-43B3-948B-1728B52AA6E4}">
                <adec:decorative xmlns:adec="http://schemas.microsoft.com/office/drawing/2017/decorative" val="1"/>
              </a:ext>
            </a:extLst>
          </p:cNvPr>
          <p:cNvSpPr>
            <a:spLocks noGrp="1"/>
          </p:cNvSpPr>
          <p:nvPr>
            <p:ph type="pic" sz="quarter" idx="24"/>
          </p:nvPr>
        </p:nvSpPr>
        <p:spPr/>
      </p:sp>
      <p:sp>
        <p:nvSpPr>
          <p:cNvPr id="6" name="Text Placeholder 5">
            <a:extLst>
              <a:ext uri="{FF2B5EF4-FFF2-40B4-BE49-F238E27FC236}">
                <a16:creationId xmlns:a16="http://schemas.microsoft.com/office/drawing/2014/main" id="{F6901CF7-38B3-4786-9142-15059CD09BC4}"/>
              </a:ext>
            </a:extLst>
          </p:cNvPr>
          <p:cNvSpPr>
            <a:spLocks noGrp="1"/>
          </p:cNvSpPr>
          <p:nvPr>
            <p:ph type="body" sz="quarter" idx="23"/>
          </p:nvPr>
        </p:nvSpPr>
        <p:spPr/>
        <p:txBody>
          <a:bodyPr/>
          <a:lstStyle/>
          <a:p>
            <a:r>
              <a:rPr lang="en-GB" dirty="0"/>
              <a:t>A census is taken every 10 years. </a:t>
            </a:r>
          </a:p>
        </p:txBody>
      </p:sp>
      <p:grpSp>
        <p:nvGrpSpPr>
          <p:cNvPr id="9" name="Analyse">
            <a:extLst>
              <a:ext uri="{FF2B5EF4-FFF2-40B4-BE49-F238E27FC236}">
                <a16:creationId xmlns:a16="http://schemas.microsoft.com/office/drawing/2014/main" id="{72F628FF-5A8A-4B1A-BDA0-1FED33848796}"/>
              </a:ext>
              <a:ext uri="{C183D7F6-B498-43B3-948B-1728B52AA6E4}">
                <adec:decorative xmlns:adec="http://schemas.microsoft.com/office/drawing/2017/decorative" val="1"/>
              </a:ext>
            </a:extLst>
          </p:cNvPr>
          <p:cNvGrpSpPr/>
          <p:nvPr/>
        </p:nvGrpSpPr>
        <p:grpSpPr>
          <a:xfrm>
            <a:off x="8699864" y="3122407"/>
            <a:ext cx="3134950" cy="2692350"/>
            <a:chOff x="5950786" y="3751048"/>
            <a:chExt cx="3134950" cy="2692350"/>
          </a:xfrm>
        </p:grpSpPr>
        <p:sp>
          <p:nvSpPr>
            <p:cNvPr id="10" name="Washi">
              <a:extLst>
                <a:ext uri="{FF2B5EF4-FFF2-40B4-BE49-F238E27FC236}">
                  <a16:creationId xmlns:a16="http://schemas.microsoft.com/office/drawing/2014/main" id="{4B9F4187-D480-4832-84EE-86C67CDD74DF}"/>
                </a:ext>
                <a:ext uri="{C183D7F6-B498-43B3-948B-1728B52AA6E4}">
                  <adec:decorative xmlns:adec="http://schemas.microsoft.com/office/drawing/2017/decorative" val="1"/>
                </a:ext>
              </a:extLst>
            </p:cNvPr>
            <p:cNvSpPr txBox="1">
              <a:spLocks/>
            </p:cNvSpPr>
            <p:nvPr/>
          </p:nvSpPr>
          <p:spPr>
            <a:xfrm>
              <a:off x="5950786" y="3808059"/>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a:extLst>
                <a:ext uri="{FF2B5EF4-FFF2-40B4-BE49-F238E27FC236}">
                  <a16:creationId xmlns:a16="http://schemas.microsoft.com/office/drawing/2014/main" id="{24366951-DF8A-4236-88F8-B377A6BEC6B6}"/>
                </a:ext>
              </a:extLst>
            </p:cNvPr>
            <p:cNvSpPr txBox="1">
              <a:spLocks/>
            </p:cNvSpPr>
            <p:nvPr/>
          </p:nvSpPr>
          <p:spPr>
            <a:xfrm rot="21383919">
              <a:off x="6107576" y="3932489"/>
              <a:ext cx="1455846" cy="414338"/>
            </a:xfrm>
            <a:prstGeom prst="rect">
              <a:avLst/>
            </a:prstGeom>
            <a:noFill/>
          </p:spPr>
          <p:txBody>
            <a:bodyPr anchor="ctr" anchorCtr="0">
              <a:normAutofit fontScale="5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400" dirty="0">
                  <a:solidFill>
                    <a:srgbClr val="3F3F3F"/>
                  </a:solidFill>
                  <a:effectLst/>
                  <a:latin typeface="Helvetica" pitchFamily="2" charset="0"/>
                </a:rPr>
                <a:t>Analyse</a:t>
              </a:r>
            </a:p>
          </p:txBody>
        </p:sp>
        <p:pic>
          <p:nvPicPr>
            <p:cNvPr id="12" name="Analyse" descr="Analyse character icon">
              <a:extLst>
                <a:ext uri="{FF2B5EF4-FFF2-40B4-BE49-F238E27FC236}">
                  <a16:creationId xmlns:a16="http://schemas.microsoft.com/office/drawing/2014/main" id="{83FA688A-14CD-44B5-A2CC-A957FDD2E6C8}"/>
                </a:ext>
              </a:extLst>
            </p:cNvPr>
            <p:cNvPicPr>
              <a:picLocks noChangeAspect="1"/>
            </p:cNvPicPr>
            <p:nvPr/>
          </p:nvPicPr>
          <p:blipFill>
            <a:blip r:embed="rId6"/>
            <a:stretch>
              <a:fillRect/>
            </a:stretch>
          </p:blipFill>
          <p:spPr>
            <a:xfrm>
              <a:off x="6342395" y="3751048"/>
              <a:ext cx="2743341" cy="2692350"/>
            </a:xfrm>
            <a:prstGeom prst="rect">
              <a:avLst/>
            </a:prstGeom>
          </p:spPr>
        </p:pic>
      </p:grpSp>
    </p:spTree>
    <p:extLst>
      <p:ext uri="{BB962C8B-B14F-4D97-AF65-F5344CB8AC3E}">
        <p14:creationId xmlns:p14="http://schemas.microsoft.com/office/powerpoint/2010/main" val="653319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nsus ">
            <a:extLst>
              <a:ext uri="{FF2B5EF4-FFF2-40B4-BE49-F238E27FC236}">
                <a16:creationId xmlns:a16="http://schemas.microsoft.com/office/drawing/2014/main" id="{04DDC7EB-B684-4815-8899-F1DE4306937A}"/>
              </a:ext>
            </a:extLst>
          </p:cNvPr>
          <p:cNvPicPr>
            <a:picLocks noChangeAspect="1"/>
          </p:cNvPicPr>
          <p:nvPr/>
        </p:nvPicPr>
        <p:blipFill rotWithShape="1">
          <a:blip r:embed="rId3">
            <a:extLst>
              <a:ext uri="{28A0092B-C50C-407E-A947-70E740481C1C}">
                <a14:useLocalDpi xmlns:a14="http://schemas.microsoft.com/office/drawing/2010/main" val="0"/>
              </a:ext>
            </a:extLst>
          </a:blip>
          <a:srcRect l="3935" t="3022"/>
          <a:stretch/>
        </p:blipFill>
        <p:spPr>
          <a:xfrm>
            <a:off x="2500501" y="605790"/>
            <a:ext cx="6902073" cy="5446178"/>
          </a:xfrm>
          <a:prstGeom prst="rect">
            <a:avLst/>
          </a:prstGeom>
        </p:spPr>
      </p:pic>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3837597" y="34290"/>
            <a:ext cx="4227881" cy="710288"/>
          </a:xfrm>
        </p:spPr>
        <p:txBody>
          <a:bodyPr>
            <a:normAutofit fontScale="90000"/>
          </a:bodyPr>
          <a:lstStyle/>
          <a:p>
            <a:r>
              <a:rPr lang="en-GB" sz="2900" dirty="0"/>
              <a:t>Charles Booth 1891 Part 1 </a:t>
            </a:r>
          </a:p>
        </p:txBody>
      </p:sp>
    </p:spTree>
    <p:extLst>
      <p:ext uri="{BB962C8B-B14F-4D97-AF65-F5344CB8AC3E}">
        <p14:creationId xmlns:p14="http://schemas.microsoft.com/office/powerpoint/2010/main" val="742952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9782-199C-D8C9-2E83-1A04994EF82A}"/>
              </a:ext>
            </a:extLst>
          </p:cNvPr>
          <p:cNvSpPr>
            <a:spLocks noGrp="1"/>
          </p:cNvSpPr>
          <p:nvPr>
            <p:ph type="title"/>
          </p:nvPr>
        </p:nvSpPr>
        <p:spPr>
          <a:xfrm>
            <a:off x="381885" y="-1253871"/>
            <a:ext cx="10515600" cy="1325563"/>
          </a:xfrm>
        </p:spPr>
        <p:txBody>
          <a:bodyPr/>
          <a:lstStyle/>
          <a:p>
            <a:r>
              <a:rPr lang="en-GB" dirty="0"/>
              <a:t>How to use this </a:t>
            </a:r>
            <a:r>
              <a:rPr lang="en-GB" dirty="0" err="1"/>
              <a:t>powerpoint</a:t>
            </a:r>
            <a:r>
              <a:rPr lang="en-GB" dirty="0"/>
              <a:t>. </a:t>
            </a:r>
          </a:p>
        </p:txBody>
      </p:sp>
      <p:sp>
        <p:nvSpPr>
          <p:cNvPr id="3" name="Text Placeholder 2">
            <a:extLst>
              <a:ext uri="{FF2B5EF4-FFF2-40B4-BE49-F238E27FC236}">
                <a16:creationId xmlns:a16="http://schemas.microsoft.com/office/drawing/2014/main" id="{81A4A55D-E0ED-46A4-E2E4-194DABA00A2A}"/>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GB" dirty="0"/>
          </a:p>
        </p:txBody>
      </p:sp>
      <p:sp>
        <p:nvSpPr>
          <p:cNvPr id="4" name="Content Placeholder 3">
            <a:extLst>
              <a:ext uri="{FF2B5EF4-FFF2-40B4-BE49-F238E27FC236}">
                <a16:creationId xmlns:a16="http://schemas.microsoft.com/office/drawing/2014/main" id="{95BAC6F1-97D1-B85B-3F73-0668ED5DA660}"/>
              </a:ext>
            </a:extLst>
          </p:cNvPr>
          <p:cNvSpPr>
            <a:spLocks noGrp="1"/>
          </p:cNvSpPr>
          <p:nvPr>
            <p:ph idx="1"/>
          </p:nvPr>
        </p:nvSpPr>
        <p:spPr/>
        <p:txBody>
          <a:bodyPr/>
          <a:lstStyle/>
          <a:p>
            <a:pPr>
              <a:spcBef>
                <a:spcPts val="600"/>
              </a:spcBef>
            </a:pPr>
            <a:r>
              <a:rPr lang="en-GB" sz="1800" dirty="0"/>
              <a:t>This PPT is designed to provide you, the teacher, with everything you need to teach your pupils about the Whitwick Colliery Disaster of 1898. </a:t>
            </a:r>
          </a:p>
          <a:p>
            <a:pPr>
              <a:spcBef>
                <a:spcPts val="600"/>
              </a:spcBef>
            </a:pPr>
            <a:endParaRPr lang="en-GB" sz="1800" dirty="0"/>
          </a:p>
          <a:p>
            <a:pPr>
              <a:spcBef>
                <a:spcPts val="600"/>
              </a:spcBef>
            </a:pPr>
            <a:r>
              <a:rPr lang="en-GB" sz="1800" dirty="0"/>
              <a:t>Through a series of 6 lessons, using primary evidence, pupils will begin to understand for themselves what life was really like for a coal mining community in the late Victorian period. </a:t>
            </a:r>
          </a:p>
          <a:p>
            <a:pPr>
              <a:spcBef>
                <a:spcPts val="600"/>
              </a:spcBef>
            </a:pPr>
            <a:endParaRPr lang="en-GB" sz="1800" dirty="0"/>
          </a:p>
          <a:p>
            <a:pPr>
              <a:spcBef>
                <a:spcPts val="600"/>
              </a:spcBef>
            </a:pPr>
            <a:r>
              <a:rPr lang="en-GB" sz="1800" dirty="0"/>
              <a:t>The slides in this PPT are intended for use in the classroom. You will find information and discussion slides, as well as activities to do with your class.  You can use all, or some of the slides, and you can edit them to meet the needs of your pupils.</a:t>
            </a:r>
          </a:p>
          <a:p>
            <a:endParaRPr lang="en-GB" dirty="0"/>
          </a:p>
        </p:txBody>
      </p:sp>
      <p:sp>
        <p:nvSpPr>
          <p:cNvPr id="5" name="Text Placeholder 4">
            <a:extLst>
              <a:ext uri="{FF2B5EF4-FFF2-40B4-BE49-F238E27FC236}">
                <a16:creationId xmlns:a16="http://schemas.microsoft.com/office/drawing/2014/main" id="{862A5DD2-480B-8D8B-901F-EB8C53171BC8}"/>
              </a:ext>
            </a:extLst>
          </p:cNvPr>
          <p:cNvSpPr>
            <a:spLocks noGrp="1"/>
          </p:cNvSpPr>
          <p:nvPr>
            <p:ph type="body" sz="quarter" idx="12"/>
          </p:nvPr>
        </p:nvSpPr>
        <p:spPr/>
        <p:txBody>
          <a:bodyPr/>
          <a:lstStyle/>
          <a:p>
            <a:r>
              <a:rPr lang="en-GB" dirty="0"/>
              <a:t>Contents</a:t>
            </a:r>
          </a:p>
        </p:txBody>
      </p:sp>
      <p:sp>
        <p:nvSpPr>
          <p:cNvPr id="6" name="Content Placeholder 5">
            <a:extLst>
              <a:ext uri="{FF2B5EF4-FFF2-40B4-BE49-F238E27FC236}">
                <a16:creationId xmlns:a16="http://schemas.microsoft.com/office/drawing/2014/main" id="{F6A4640A-1140-CD0B-4491-CDA68B9C39AB}"/>
              </a:ext>
            </a:extLst>
          </p:cNvPr>
          <p:cNvSpPr>
            <a:spLocks noGrp="1"/>
          </p:cNvSpPr>
          <p:nvPr>
            <p:ph idx="11"/>
          </p:nvPr>
        </p:nvSpPr>
        <p:spPr/>
        <p:txBody>
          <a:bodyPr/>
          <a:lstStyle/>
          <a:p>
            <a:pPr>
              <a:spcAft>
                <a:spcPts val="600"/>
              </a:spcAft>
            </a:pPr>
            <a:r>
              <a:rPr lang="en-GB" sz="1600" b="1" dirty="0"/>
              <a:t>Lesson 1: The big picture </a:t>
            </a:r>
            <a:r>
              <a:rPr lang="en-GB" sz="1600" dirty="0"/>
              <a:t>- Use photos, letters &amp; maps to start to find out about the Whitwick Colliery Disaster.</a:t>
            </a:r>
          </a:p>
          <a:p>
            <a:pPr>
              <a:spcAft>
                <a:spcPts val="600"/>
              </a:spcAft>
            </a:pPr>
            <a:r>
              <a:rPr lang="en-GB" sz="1600" b="1" dirty="0"/>
              <a:t>Lesson 2: Meet the families </a:t>
            </a:r>
            <a:r>
              <a:rPr lang="en-GB" sz="1600" dirty="0"/>
              <a:t>- Use the census to develop an understanding of the differences between the Victorian wealthy and poor.</a:t>
            </a:r>
          </a:p>
          <a:p>
            <a:pPr>
              <a:spcAft>
                <a:spcPts val="600"/>
              </a:spcAft>
            </a:pPr>
            <a:r>
              <a:rPr lang="en-GB" sz="1600" b="1" dirty="0"/>
              <a:t>Lesson 3: Albert Gee &amp; John </a:t>
            </a:r>
            <a:r>
              <a:rPr lang="en-GB" sz="1600" b="1" dirty="0" err="1"/>
              <a:t>Tugby</a:t>
            </a:r>
            <a:r>
              <a:rPr lang="en-GB" sz="1600" b="1" dirty="0"/>
              <a:t> go to work </a:t>
            </a:r>
            <a:r>
              <a:rPr lang="en-GB" sz="1600" dirty="0"/>
              <a:t>- Start to develop empathy and understanding, then use these skills in a persuasive writing exercise.</a:t>
            </a:r>
          </a:p>
          <a:p>
            <a:pPr>
              <a:spcAft>
                <a:spcPts val="600"/>
              </a:spcAft>
            </a:pPr>
            <a:r>
              <a:rPr lang="en-GB" sz="1600" b="1" dirty="0"/>
              <a:t>Lesson 4: The cage &amp; going underground </a:t>
            </a:r>
            <a:r>
              <a:rPr lang="en-GB" sz="1600" dirty="0"/>
              <a:t>- Use primary and secondary evidence to find out more about the daily life of a coal miner in late Victorian England.</a:t>
            </a:r>
          </a:p>
          <a:p>
            <a:pPr>
              <a:spcAft>
                <a:spcPts val="600"/>
              </a:spcAft>
            </a:pPr>
            <a:r>
              <a:rPr lang="en-GB" sz="1600" b="1" dirty="0"/>
              <a:t>Lesson 5: The experiences of survivors </a:t>
            </a:r>
            <a:r>
              <a:rPr lang="en-GB" sz="1600" dirty="0"/>
              <a:t>– Use personal accounts to understand and articulate emotion using appropriate vocabulary.</a:t>
            </a:r>
          </a:p>
          <a:p>
            <a:pPr>
              <a:spcAft>
                <a:spcPts val="600"/>
              </a:spcAft>
            </a:pPr>
            <a:r>
              <a:rPr lang="en-GB" sz="1600" b="1" dirty="0"/>
              <a:t>Lesson 6: </a:t>
            </a:r>
            <a:r>
              <a:rPr lang="en-GB" sz="1600" dirty="0"/>
              <a:t>To demonstrate how much you have learnt throughout all of the lessons by answering our Enquiry Question with an extended writing piece. </a:t>
            </a:r>
          </a:p>
          <a:p>
            <a:pPr>
              <a:spcAft>
                <a:spcPts val="600"/>
              </a:spcAft>
            </a:pPr>
            <a:endParaRPr lang="en-GB" sz="2400" b="1" dirty="0"/>
          </a:p>
        </p:txBody>
      </p:sp>
    </p:spTree>
    <p:extLst>
      <p:ext uri="{BB962C8B-B14F-4D97-AF65-F5344CB8AC3E}">
        <p14:creationId xmlns:p14="http://schemas.microsoft.com/office/powerpoint/2010/main" val="3180086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nsus ">
            <a:extLst>
              <a:ext uri="{FF2B5EF4-FFF2-40B4-BE49-F238E27FC236}">
                <a16:creationId xmlns:a16="http://schemas.microsoft.com/office/drawing/2014/main" id="{D3373178-F64C-42BC-8121-3EF9DC6D0793}"/>
              </a:ext>
            </a:extLst>
          </p:cNvPr>
          <p:cNvPicPr>
            <a:picLocks noChangeAspect="1"/>
          </p:cNvPicPr>
          <p:nvPr/>
        </p:nvPicPr>
        <p:blipFill rotWithShape="1">
          <a:blip r:embed="rId3">
            <a:extLst>
              <a:ext uri="{28A0092B-C50C-407E-A947-70E740481C1C}">
                <a14:useLocalDpi xmlns:a14="http://schemas.microsoft.com/office/drawing/2010/main" val="0"/>
              </a:ext>
            </a:extLst>
          </a:blip>
          <a:srcRect l="4317" t="3666"/>
          <a:stretch/>
        </p:blipFill>
        <p:spPr>
          <a:xfrm>
            <a:off x="2533645" y="783362"/>
            <a:ext cx="6643695" cy="5291276"/>
          </a:xfrm>
          <a:prstGeom prst="rect">
            <a:avLst/>
          </a:prstGeom>
        </p:spPr>
      </p:pic>
      <p:sp>
        <p:nvSpPr>
          <p:cNvPr id="2" name="Title 1">
            <a:extLst>
              <a:ext uri="{FF2B5EF4-FFF2-40B4-BE49-F238E27FC236}">
                <a16:creationId xmlns:a16="http://schemas.microsoft.com/office/drawing/2014/main" id="{92BCBF02-3D62-45EC-B8A2-1DB439E91566}"/>
              </a:ext>
            </a:extLst>
          </p:cNvPr>
          <p:cNvSpPr>
            <a:spLocks noGrp="1"/>
          </p:cNvSpPr>
          <p:nvPr>
            <p:ph type="title"/>
          </p:nvPr>
        </p:nvSpPr>
        <p:spPr>
          <a:xfrm>
            <a:off x="3081052" y="159386"/>
            <a:ext cx="5548880" cy="710288"/>
          </a:xfrm>
        </p:spPr>
        <p:txBody>
          <a:bodyPr>
            <a:normAutofit fontScale="90000"/>
          </a:bodyPr>
          <a:lstStyle/>
          <a:p>
            <a:r>
              <a:rPr lang="en-GB" dirty="0"/>
              <a:t>Charles Booth 1891 part 2 </a:t>
            </a:r>
            <a:br>
              <a:rPr lang="en-GB" dirty="0"/>
            </a:br>
            <a:endParaRPr lang="en-GB" dirty="0"/>
          </a:p>
        </p:txBody>
      </p:sp>
    </p:spTree>
    <p:extLst>
      <p:ext uri="{BB962C8B-B14F-4D97-AF65-F5344CB8AC3E}">
        <p14:creationId xmlns:p14="http://schemas.microsoft.com/office/powerpoint/2010/main" val="3048105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C0E2D7-98E3-D235-4F19-B8C583DBECE4}"/>
              </a:ext>
            </a:extLst>
          </p:cNvPr>
          <p:cNvSpPr>
            <a:spLocks noGrp="1"/>
          </p:cNvSpPr>
          <p:nvPr>
            <p:ph type="title" idx="4294967295"/>
          </p:nvPr>
        </p:nvSpPr>
        <p:spPr>
          <a:xfrm>
            <a:off x="318977" y="1937783"/>
            <a:ext cx="3646967" cy="2982433"/>
          </a:xfrm>
          <a:prstGeom prst="rightArrow">
            <a:avLst/>
          </a:prstGeom>
          <a:noFill/>
          <a:ln w="381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mn-lt"/>
                <a:ea typeface="+mn-ea"/>
                <a:cs typeface="+mn-cs"/>
              </a:rPr>
              <a:t>Booth Family</a:t>
            </a:r>
            <a:br>
              <a:rPr kumimoji="0" lang="en-GB" sz="3200" b="0" i="0" u="none" strike="noStrike" kern="1200" cap="none" spc="0" normalizeH="0" baseline="0" noProof="0" dirty="0">
                <a:ln>
                  <a:noFill/>
                </a:ln>
                <a:solidFill>
                  <a:schemeClr val="tx1"/>
                </a:solidFill>
                <a:effectLst/>
                <a:uLnTx/>
                <a:uFillTx/>
                <a:latin typeface="+mn-lt"/>
                <a:ea typeface="+mn-ea"/>
                <a:cs typeface="+mn-cs"/>
              </a:rPr>
            </a:br>
            <a:r>
              <a:rPr kumimoji="0" lang="en-GB" sz="3200" b="0" i="0" u="none" strike="noStrike" kern="1200" cap="none" spc="0" normalizeH="0" baseline="0" noProof="0" dirty="0">
                <a:ln>
                  <a:noFill/>
                </a:ln>
                <a:solidFill>
                  <a:schemeClr val="tx1"/>
                </a:solidFill>
                <a:effectLst/>
                <a:uLnTx/>
                <a:uFillTx/>
                <a:latin typeface="+mn-lt"/>
                <a:ea typeface="+mn-ea"/>
                <a:cs typeface="+mn-cs"/>
              </a:rPr>
              <a:t>Transcription</a:t>
            </a:r>
          </a:p>
        </p:txBody>
      </p:sp>
      <p:graphicFrame>
        <p:nvGraphicFramePr>
          <p:cNvPr id="6" name="Table 5" descr="Table showing transcription of  census information">
            <a:extLst>
              <a:ext uri="{FF2B5EF4-FFF2-40B4-BE49-F238E27FC236}">
                <a16:creationId xmlns:a16="http://schemas.microsoft.com/office/drawing/2014/main" id="{D687BB65-28F2-44E7-BAB8-DA05661A6CDD}"/>
              </a:ext>
            </a:extLst>
          </p:cNvPr>
          <p:cNvGraphicFramePr>
            <a:graphicFrameLocks noGrp="1"/>
          </p:cNvGraphicFramePr>
          <p:nvPr>
            <p:extLst>
              <p:ext uri="{D42A27DB-BD31-4B8C-83A1-F6EECF244321}">
                <p14:modId xmlns:p14="http://schemas.microsoft.com/office/powerpoint/2010/main" val="1493631250"/>
              </p:ext>
            </p:extLst>
          </p:nvPr>
        </p:nvGraphicFramePr>
        <p:xfrm>
          <a:off x="4340772" y="474549"/>
          <a:ext cx="7133806" cy="5532690"/>
        </p:xfrm>
        <a:graphic>
          <a:graphicData uri="http://schemas.openxmlformats.org/drawingml/2006/table">
            <a:tbl>
              <a:tblPr firstRow="1">
                <a:tableStyleId>{616DA210-FB5B-4158-B5E0-FEB733F419BA}</a:tableStyleId>
              </a:tblPr>
              <a:tblGrid>
                <a:gridCol w="1502980">
                  <a:extLst>
                    <a:ext uri="{9D8B030D-6E8A-4147-A177-3AD203B41FA5}">
                      <a16:colId xmlns:a16="http://schemas.microsoft.com/office/drawing/2014/main" val="2618174283"/>
                    </a:ext>
                  </a:extLst>
                </a:gridCol>
                <a:gridCol w="1103586">
                  <a:extLst>
                    <a:ext uri="{9D8B030D-6E8A-4147-A177-3AD203B41FA5}">
                      <a16:colId xmlns:a16="http://schemas.microsoft.com/office/drawing/2014/main" val="2606752508"/>
                    </a:ext>
                  </a:extLst>
                </a:gridCol>
                <a:gridCol w="651641">
                  <a:extLst>
                    <a:ext uri="{9D8B030D-6E8A-4147-A177-3AD203B41FA5}">
                      <a16:colId xmlns:a16="http://schemas.microsoft.com/office/drawing/2014/main" val="955457310"/>
                    </a:ext>
                  </a:extLst>
                </a:gridCol>
                <a:gridCol w="641131">
                  <a:extLst>
                    <a:ext uri="{9D8B030D-6E8A-4147-A177-3AD203B41FA5}">
                      <a16:colId xmlns:a16="http://schemas.microsoft.com/office/drawing/2014/main" val="1932406956"/>
                    </a:ext>
                  </a:extLst>
                </a:gridCol>
                <a:gridCol w="661450">
                  <a:extLst>
                    <a:ext uri="{9D8B030D-6E8A-4147-A177-3AD203B41FA5}">
                      <a16:colId xmlns:a16="http://schemas.microsoft.com/office/drawing/2014/main" val="2038220286"/>
                    </a:ext>
                  </a:extLst>
                </a:gridCol>
                <a:gridCol w="2573018">
                  <a:extLst>
                    <a:ext uri="{9D8B030D-6E8A-4147-A177-3AD203B41FA5}">
                      <a16:colId xmlns:a16="http://schemas.microsoft.com/office/drawing/2014/main" val="2193950087"/>
                    </a:ext>
                  </a:extLst>
                </a:gridCol>
              </a:tblGrid>
              <a:tr h="184423">
                <a:tc>
                  <a:txBody>
                    <a:bodyPr/>
                    <a:lstStyle/>
                    <a:p>
                      <a:pPr>
                        <a:lnSpc>
                          <a:spcPct val="107000"/>
                        </a:lnSpc>
                        <a:spcAft>
                          <a:spcPts val="0"/>
                        </a:spcAft>
                      </a:pPr>
                      <a:r>
                        <a:rPr lang="en-GB" sz="1000" dirty="0">
                          <a:effectLst/>
                        </a:rPr>
                        <a:t>Name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dirty="0">
                          <a:effectLst/>
                        </a:rPr>
                        <a:t>Relation to Head</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dirty="0">
                          <a:effectLst/>
                        </a:rPr>
                        <a:t>Married?</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dirty="0">
                          <a:effectLst/>
                        </a:rPr>
                        <a:t>Age - 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dirty="0">
                          <a:effectLst/>
                        </a:rPr>
                        <a:t> Age - F</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dirty="0">
                          <a:effectLst/>
                        </a:rPr>
                        <a:t>Occupation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1948013333"/>
                  </a:ext>
                </a:extLst>
              </a:tr>
              <a:tr h="184423">
                <a:tc>
                  <a:txBody>
                    <a:bodyPr/>
                    <a:lstStyle/>
                    <a:p>
                      <a:pPr>
                        <a:lnSpc>
                          <a:spcPct val="107000"/>
                        </a:lnSpc>
                        <a:spcAft>
                          <a:spcPts val="0"/>
                        </a:spcAft>
                      </a:pPr>
                      <a:r>
                        <a:rPr lang="en-GB" sz="1000">
                          <a:effectLst/>
                        </a:rPr>
                        <a:t>Charles Booth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Head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51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dirty="0">
                          <a:effectLst/>
                        </a:rPr>
                        <a:t>Ship owner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154684906"/>
                  </a:ext>
                </a:extLst>
              </a:tr>
              <a:tr h="184423">
                <a:tc>
                  <a:txBody>
                    <a:bodyPr/>
                    <a:lstStyle/>
                    <a:p>
                      <a:pPr>
                        <a:lnSpc>
                          <a:spcPct val="107000"/>
                        </a:lnSpc>
                        <a:spcAft>
                          <a:spcPts val="0"/>
                        </a:spcAft>
                      </a:pPr>
                      <a:r>
                        <a:rPr lang="en-GB" sz="1000" dirty="0">
                          <a:effectLst/>
                        </a:rPr>
                        <a:t>Mary Booth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Wife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dirty="0">
                          <a:effectLst/>
                        </a:rPr>
                        <a:t>43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1217053223"/>
                  </a:ext>
                </a:extLst>
              </a:tr>
              <a:tr h="184423">
                <a:tc>
                  <a:txBody>
                    <a:bodyPr/>
                    <a:lstStyle/>
                    <a:p>
                      <a:pPr>
                        <a:lnSpc>
                          <a:spcPct val="107000"/>
                        </a:lnSpc>
                        <a:spcAft>
                          <a:spcPts val="0"/>
                        </a:spcAft>
                      </a:pPr>
                      <a:r>
                        <a:rPr lang="en-GB" sz="1000">
                          <a:effectLst/>
                        </a:rPr>
                        <a:t>Antonia M Booth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Daughter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18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657011759"/>
                  </a:ext>
                </a:extLst>
              </a:tr>
              <a:tr h="184423">
                <a:tc>
                  <a:txBody>
                    <a:bodyPr/>
                    <a:lstStyle/>
                    <a:p>
                      <a:pPr>
                        <a:lnSpc>
                          <a:spcPct val="107000"/>
                        </a:lnSpc>
                        <a:spcAft>
                          <a:spcPts val="0"/>
                        </a:spcAft>
                      </a:pPr>
                      <a:r>
                        <a:rPr lang="en-GB" sz="1000">
                          <a:effectLst/>
                        </a:rPr>
                        <a:t>Thomas M Booth</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Son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16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236449768"/>
                  </a:ext>
                </a:extLst>
              </a:tr>
              <a:tr h="184423">
                <a:tc>
                  <a:txBody>
                    <a:bodyPr/>
                    <a:lstStyle/>
                    <a:p>
                      <a:pPr>
                        <a:lnSpc>
                          <a:spcPct val="107000"/>
                        </a:lnSpc>
                        <a:spcAft>
                          <a:spcPts val="0"/>
                        </a:spcAft>
                      </a:pPr>
                      <a:r>
                        <a:rPr lang="en-GB" sz="1000" dirty="0">
                          <a:effectLst/>
                        </a:rPr>
                        <a:t>George M Booth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Son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13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Scholar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1560197105"/>
                  </a:ext>
                </a:extLst>
              </a:tr>
              <a:tr h="184423">
                <a:tc>
                  <a:txBody>
                    <a:bodyPr/>
                    <a:lstStyle/>
                    <a:p>
                      <a:pPr>
                        <a:lnSpc>
                          <a:spcPct val="107000"/>
                        </a:lnSpc>
                        <a:spcAft>
                          <a:spcPts val="0"/>
                        </a:spcAft>
                      </a:pPr>
                      <a:r>
                        <a:rPr lang="en-GB" sz="1000">
                          <a:effectLst/>
                        </a:rPr>
                        <a:t>Margaret Booth</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Daughter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11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Scholar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1589629641"/>
                  </a:ext>
                </a:extLst>
              </a:tr>
              <a:tr h="184423">
                <a:tc>
                  <a:txBody>
                    <a:bodyPr/>
                    <a:lstStyle/>
                    <a:p>
                      <a:pPr>
                        <a:lnSpc>
                          <a:spcPct val="107000"/>
                        </a:lnSpc>
                        <a:spcAft>
                          <a:spcPts val="0"/>
                        </a:spcAft>
                      </a:pPr>
                      <a:r>
                        <a:rPr lang="en-GB" sz="1000">
                          <a:effectLst/>
                        </a:rPr>
                        <a:t>Mary Booth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Daughter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8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Scholar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2073182799"/>
                  </a:ext>
                </a:extLst>
              </a:tr>
              <a:tr h="184423">
                <a:tc>
                  <a:txBody>
                    <a:bodyPr/>
                    <a:lstStyle/>
                    <a:p>
                      <a:pPr>
                        <a:lnSpc>
                          <a:spcPct val="107000"/>
                        </a:lnSpc>
                        <a:spcAft>
                          <a:spcPts val="0"/>
                        </a:spcAft>
                      </a:pPr>
                      <a:r>
                        <a:rPr lang="en-GB" sz="1000">
                          <a:effectLst/>
                        </a:rPr>
                        <a:t>Charles M Booth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Son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4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Scholar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2748562071"/>
                  </a:ext>
                </a:extLst>
              </a:tr>
              <a:tr h="184423">
                <a:tc>
                  <a:txBody>
                    <a:bodyPr/>
                    <a:lstStyle/>
                    <a:p>
                      <a:pPr>
                        <a:lnSpc>
                          <a:spcPct val="107000"/>
                        </a:lnSpc>
                        <a:spcAft>
                          <a:spcPts val="0"/>
                        </a:spcAft>
                      </a:pPr>
                      <a:r>
                        <a:rPr lang="en-GB" sz="1000">
                          <a:effectLst/>
                        </a:rPr>
                        <a:t>William Sidgwick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Visitor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56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Examiner HMS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3574295214"/>
                  </a:ext>
                </a:extLst>
              </a:tr>
              <a:tr h="184423">
                <a:tc>
                  <a:txBody>
                    <a:bodyPr/>
                    <a:lstStyle/>
                    <a:p>
                      <a:pPr>
                        <a:lnSpc>
                          <a:spcPct val="107000"/>
                        </a:lnSpc>
                        <a:spcAft>
                          <a:spcPts val="0"/>
                        </a:spcAft>
                      </a:pPr>
                      <a:r>
                        <a:rPr lang="en-GB" sz="1000">
                          <a:effectLst/>
                        </a:rPr>
                        <a:t>Frederick Pollock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Visitor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45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Barrister of law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1748485724"/>
                  </a:ext>
                </a:extLst>
              </a:tr>
              <a:tr h="184423">
                <a:tc>
                  <a:txBody>
                    <a:bodyPr/>
                    <a:lstStyle/>
                    <a:p>
                      <a:pPr>
                        <a:lnSpc>
                          <a:spcPct val="107000"/>
                        </a:lnSpc>
                        <a:spcAft>
                          <a:spcPts val="0"/>
                        </a:spcAft>
                      </a:pPr>
                      <a:r>
                        <a:rPr lang="en-GB" sz="1000">
                          <a:effectLst/>
                        </a:rPr>
                        <a:t>Georgina Pollock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Visitor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44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3414999580"/>
                  </a:ext>
                </a:extLst>
              </a:tr>
              <a:tr h="184423">
                <a:tc>
                  <a:txBody>
                    <a:bodyPr/>
                    <a:lstStyle/>
                    <a:p>
                      <a:pPr>
                        <a:lnSpc>
                          <a:spcPct val="107000"/>
                        </a:lnSpc>
                        <a:spcAft>
                          <a:spcPts val="0"/>
                        </a:spcAft>
                      </a:pPr>
                      <a:r>
                        <a:rPr lang="en-GB" sz="1000">
                          <a:effectLst/>
                        </a:rPr>
                        <a:t>Alice Pollock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Visitor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14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1255769802"/>
                  </a:ext>
                </a:extLst>
              </a:tr>
              <a:tr h="184423">
                <a:tc>
                  <a:txBody>
                    <a:bodyPr/>
                    <a:lstStyle/>
                    <a:p>
                      <a:pPr>
                        <a:lnSpc>
                          <a:spcPct val="107000"/>
                        </a:lnSpc>
                        <a:spcAft>
                          <a:spcPts val="0"/>
                        </a:spcAft>
                      </a:pPr>
                      <a:r>
                        <a:rPr lang="en-GB" sz="1000" dirty="0">
                          <a:effectLst/>
                        </a:rPr>
                        <a:t>Leila MacDonald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Visitor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20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2988419212"/>
                  </a:ext>
                </a:extLst>
              </a:tr>
              <a:tr h="184423">
                <a:tc>
                  <a:txBody>
                    <a:bodyPr/>
                    <a:lstStyle/>
                    <a:p>
                      <a:pPr>
                        <a:lnSpc>
                          <a:spcPct val="107000"/>
                        </a:lnSpc>
                        <a:spcAft>
                          <a:spcPts val="0"/>
                        </a:spcAft>
                      </a:pPr>
                      <a:r>
                        <a:rPr lang="en-GB" sz="1000">
                          <a:effectLst/>
                        </a:rPr>
                        <a:t>James Pandiland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Visitor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16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362342523"/>
                  </a:ext>
                </a:extLst>
              </a:tr>
              <a:tr h="184423">
                <a:tc>
                  <a:txBody>
                    <a:bodyPr/>
                    <a:lstStyle/>
                    <a:p>
                      <a:pPr>
                        <a:lnSpc>
                          <a:spcPct val="107000"/>
                        </a:lnSpc>
                        <a:spcAft>
                          <a:spcPts val="0"/>
                        </a:spcAft>
                      </a:pPr>
                      <a:r>
                        <a:rPr lang="en-GB" sz="1000">
                          <a:effectLst/>
                        </a:rPr>
                        <a:t>Charles Davis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Visitor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30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Civil Servant Treasury Clark</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3322691567"/>
                  </a:ext>
                </a:extLst>
              </a:tr>
              <a:tr h="184423">
                <a:tc>
                  <a:txBody>
                    <a:bodyPr/>
                    <a:lstStyle/>
                    <a:p>
                      <a:pPr>
                        <a:lnSpc>
                          <a:spcPct val="107000"/>
                        </a:lnSpc>
                        <a:spcAft>
                          <a:spcPts val="0"/>
                        </a:spcAft>
                      </a:pPr>
                      <a:r>
                        <a:rPr lang="en-GB" sz="1000">
                          <a:effectLst/>
                        </a:rPr>
                        <a:t>Joseph Carter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Visitor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33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Coachman Domestic Servant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3014519068"/>
                  </a:ext>
                </a:extLst>
              </a:tr>
              <a:tr h="184423">
                <a:tc>
                  <a:txBody>
                    <a:bodyPr/>
                    <a:lstStyle/>
                    <a:p>
                      <a:pPr>
                        <a:lnSpc>
                          <a:spcPct val="107000"/>
                        </a:lnSpc>
                        <a:spcAft>
                          <a:spcPts val="0"/>
                        </a:spcAft>
                      </a:pPr>
                      <a:r>
                        <a:rPr lang="en-GB" sz="1000">
                          <a:effectLst/>
                        </a:rPr>
                        <a:t>Henry Hay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Servant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28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Groom Domestic 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3338005206"/>
                  </a:ext>
                </a:extLst>
              </a:tr>
              <a:tr h="184423">
                <a:tc>
                  <a:txBody>
                    <a:bodyPr/>
                    <a:lstStyle/>
                    <a:p>
                      <a:pPr>
                        <a:lnSpc>
                          <a:spcPct val="107000"/>
                        </a:lnSpc>
                        <a:spcAft>
                          <a:spcPts val="0"/>
                        </a:spcAft>
                      </a:pPr>
                      <a:r>
                        <a:rPr lang="en-GB" sz="1000">
                          <a:effectLst/>
                        </a:rPr>
                        <a:t>Kate Hoy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30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Parlourmaid Domestic 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2436301592"/>
                  </a:ext>
                </a:extLst>
              </a:tr>
              <a:tr h="184423">
                <a:tc>
                  <a:txBody>
                    <a:bodyPr/>
                    <a:lstStyle/>
                    <a:p>
                      <a:pPr>
                        <a:lnSpc>
                          <a:spcPct val="107000"/>
                        </a:lnSpc>
                        <a:spcAft>
                          <a:spcPts val="0"/>
                        </a:spcAft>
                      </a:pPr>
                      <a:r>
                        <a:rPr lang="en-GB" sz="1000">
                          <a:effectLst/>
                        </a:rPr>
                        <a:t>Jane Williams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30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Housemaid Domestic 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3995371828"/>
                  </a:ext>
                </a:extLst>
              </a:tr>
              <a:tr h="184423">
                <a:tc>
                  <a:txBody>
                    <a:bodyPr/>
                    <a:lstStyle/>
                    <a:p>
                      <a:pPr>
                        <a:lnSpc>
                          <a:spcPct val="107000"/>
                        </a:lnSpc>
                        <a:spcAft>
                          <a:spcPts val="0"/>
                        </a:spcAft>
                      </a:pPr>
                      <a:r>
                        <a:rPr lang="en-GB" sz="1000">
                          <a:effectLst/>
                        </a:rPr>
                        <a:t>Maria Slaughter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24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Lady's maid Domestic 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2461326635"/>
                  </a:ext>
                </a:extLst>
              </a:tr>
              <a:tr h="184423">
                <a:tc>
                  <a:txBody>
                    <a:bodyPr/>
                    <a:lstStyle/>
                    <a:p>
                      <a:pPr>
                        <a:lnSpc>
                          <a:spcPct val="107000"/>
                        </a:lnSpc>
                        <a:spcAft>
                          <a:spcPts val="0"/>
                        </a:spcAft>
                      </a:pPr>
                      <a:r>
                        <a:rPr lang="en-GB" sz="1000">
                          <a:effectLst/>
                        </a:rPr>
                        <a:t>Fanny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33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Parlourmaid Domestic 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2483276014"/>
                  </a:ext>
                </a:extLst>
              </a:tr>
              <a:tr h="184423">
                <a:tc>
                  <a:txBody>
                    <a:bodyPr/>
                    <a:lstStyle/>
                    <a:p>
                      <a:pPr>
                        <a:lnSpc>
                          <a:spcPct val="107000"/>
                        </a:lnSpc>
                        <a:spcAft>
                          <a:spcPts val="0"/>
                        </a:spcAft>
                      </a:pPr>
                      <a:r>
                        <a:rPr lang="en-GB" sz="1000">
                          <a:effectLst/>
                        </a:rPr>
                        <a:t>Martha Lowe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23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Cook Domestic 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799675383"/>
                  </a:ext>
                </a:extLst>
              </a:tr>
              <a:tr h="184423">
                <a:tc>
                  <a:txBody>
                    <a:bodyPr/>
                    <a:lstStyle/>
                    <a:p>
                      <a:pPr>
                        <a:lnSpc>
                          <a:spcPct val="107000"/>
                        </a:lnSpc>
                        <a:spcAft>
                          <a:spcPts val="0"/>
                        </a:spcAft>
                      </a:pPr>
                      <a:r>
                        <a:rPr lang="en-GB" sz="1000">
                          <a:effectLst/>
                        </a:rPr>
                        <a:t>Ellen Mosey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18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Nurse Domestic 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483825933"/>
                  </a:ext>
                </a:extLst>
              </a:tr>
              <a:tr h="184423">
                <a:tc>
                  <a:txBody>
                    <a:bodyPr/>
                    <a:lstStyle/>
                    <a:p>
                      <a:pPr>
                        <a:lnSpc>
                          <a:spcPct val="107000"/>
                        </a:lnSpc>
                        <a:spcAft>
                          <a:spcPts val="0"/>
                        </a:spcAft>
                      </a:pPr>
                      <a:r>
                        <a:rPr lang="en-GB" sz="1000">
                          <a:effectLst/>
                        </a:rPr>
                        <a:t>Kate Hicks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17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Kitchen maid Domestic 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4203772167"/>
                  </a:ext>
                </a:extLst>
              </a:tr>
              <a:tr h="184423">
                <a:tc>
                  <a:txBody>
                    <a:bodyPr/>
                    <a:lstStyle/>
                    <a:p>
                      <a:pPr>
                        <a:lnSpc>
                          <a:spcPct val="107000"/>
                        </a:lnSpc>
                        <a:spcAft>
                          <a:spcPts val="0"/>
                        </a:spcAft>
                      </a:pPr>
                      <a:r>
                        <a:rPr lang="en-GB" sz="1000">
                          <a:effectLst/>
                        </a:rPr>
                        <a:t>Sarah Lowe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21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Housemaid Domestic 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1484369996"/>
                  </a:ext>
                </a:extLst>
              </a:tr>
              <a:tr h="184423">
                <a:tc>
                  <a:txBody>
                    <a:bodyPr/>
                    <a:lstStyle/>
                    <a:p>
                      <a:pPr>
                        <a:lnSpc>
                          <a:spcPct val="107000"/>
                        </a:lnSpc>
                        <a:spcAft>
                          <a:spcPts val="0"/>
                        </a:spcAft>
                      </a:pPr>
                      <a:r>
                        <a:rPr lang="en-GB" sz="1000">
                          <a:effectLst/>
                        </a:rPr>
                        <a:t>George Toone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39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Coachman Domestic Servant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3373590722"/>
                  </a:ext>
                </a:extLst>
              </a:tr>
              <a:tr h="184423">
                <a:tc>
                  <a:txBody>
                    <a:bodyPr/>
                    <a:lstStyle/>
                    <a:p>
                      <a:pPr>
                        <a:lnSpc>
                          <a:spcPct val="107000"/>
                        </a:lnSpc>
                        <a:spcAft>
                          <a:spcPts val="0"/>
                        </a:spcAft>
                      </a:pPr>
                      <a:r>
                        <a:rPr lang="en-GB" sz="1000">
                          <a:effectLst/>
                        </a:rPr>
                        <a:t>Annie Toone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Wife of above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36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2423989389"/>
                  </a:ext>
                </a:extLst>
              </a:tr>
              <a:tr h="184423">
                <a:tc>
                  <a:txBody>
                    <a:bodyPr/>
                    <a:lstStyle/>
                    <a:p>
                      <a:pPr>
                        <a:lnSpc>
                          <a:spcPct val="107000"/>
                        </a:lnSpc>
                        <a:spcAft>
                          <a:spcPts val="0"/>
                        </a:spcAft>
                      </a:pPr>
                      <a:r>
                        <a:rPr lang="en-GB" sz="1000">
                          <a:effectLst/>
                        </a:rPr>
                        <a:t>Hannah Toone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Daughter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13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Scholar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2934029275"/>
                  </a:ext>
                </a:extLst>
              </a:tr>
              <a:tr h="184423">
                <a:tc>
                  <a:txBody>
                    <a:bodyPr/>
                    <a:lstStyle/>
                    <a:p>
                      <a:pPr>
                        <a:lnSpc>
                          <a:spcPct val="107000"/>
                        </a:lnSpc>
                        <a:spcAft>
                          <a:spcPts val="0"/>
                        </a:spcAft>
                      </a:pPr>
                      <a:r>
                        <a:rPr lang="en-GB" sz="1000">
                          <a:effectLst/>
                        </a:rPr>
                        <a:t>George Toone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Son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6</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000" dirty="0">
                          <a:effectLst/>
                        </a:rPr>
                        <a:t>Scholar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4047846678"/>
                  </a:ext>
                </a:extLst>
              </a:tr>
            </a:tbl>
          </a:graphicData>
        </a:graphic>
      </p:graphicFrame>
    </p:spTree>
    <p:extLst>
      <p:ext uri="{BB962C8B-B14F-4D97-AF65-F5344CB8AC3E}">
        <p14:creationId xmlns:p14="http://schemas.microsoft.com/office/powerpoint/2010/main" val="2269719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5A4C5-0862-4E4C-A5CD-5191B9D784F3}"/>
              </a:ext>
            </a:extLst>
          </p:cNvPr>
          <p:cNvSpPr>
            <a:spLocks noGrp="1"/>
          </p:cNvSpPr>
          <p:nvPr>
            <p:ph type="title"/>
          </p:nvPr>
        </p:nvSpPr>
        <p:spPr/>
        <p:txBody>
          <a:bodyPr>
            <a:normAutofit fontScale="90000"/>
          </a:bodyPr>
          <a:lstStyle/>
          <a:p>
            <a:r>
              <a:rPr lang="en-GB" dirty="0"/>
              <a:t>Charles and Mary Booth and family </a:t>
            </a:r>
            <a:br>
              <a:rPr lang="en-GB" dirty="0"/>
            </a:br>
            <a:endParaRPr lang="en-GB" dirty="0"/>
          </a:p>
        </p:txBody>
      </p:sp>
      <p:sp>
        <p:nvSpPr>
          <p:cNvPr id="3" name="Picture Placeholder 4">
            <a:extLst>
              <a:ext uri="{FF2B5EF4-FFF2-40B4-BE49-F238E27FC236}">
                <a16:creationId xmlns:a16="http://schemas.microsoft.com/office/drawing/2014/main" id="{5204A814-7BB3-24BF-369D-E1CFB5BCEABF}"/>
              </a:ext>
              <a:ext uri="{C183D7F6-B498-43B3-948B-1728B52AA6E4}">
                <adec:decorative xmlns:adec="http://schemas.microsoft.com/office/drawing/2017/decorative" val="1"/>
              </a:ext>
            </a:extLst>
          </p:cNvPr>
          <p:cNvSpPr>
            <a:spLocks noGrp="1"/>
          </p:cNvSpPr>
          <p:nvPr>
            <p:ph type="pic" sz="quarter" idx="24"/>
          </p:nvPr>
        </p:nvSpPr>
        <p:spPr>
          <a:xfrm>
            <a:off x="1223168" y="5920588"/>
            <a:ext cx="3643313" cy="579437"/>
          </a:xfrm>
        </p:spPr>
      </p:sp>
      <p:pic>
        <p:nvPicPr>
          <p:cNvPr id="14" name="Content Placeholder 13" descr="Thringstone Manor the home of the Booth family. ">
            <a:extLst>
              <a:ext uri="{FF2B5EF4-FFF2-40B4-BE49-F238E27FC236}">
                <a16:creationId xmlns:a16="http://schemas.microsoft.com/office/drawing/2014/main" id="{D0D246FD-7F6A-4139-A46C-33F8C7A63F38}"/>
              </a:ext>
            </a:extLst>
          </p:cNvPr>
          <p:cNvPicPr>
            <a:picLocks noGrp="1" noChangeAspect="1"/>
          </p:cNvPicPr>
          <p:nvPr>
            <p:ph idx="1"/>
          </p:nvPr>
        </p:nvPicPr>
        <p:blipFill>
          <a:blip r:embed="rId3"/>
          <a:stretch>
            <a:fillRect/>
          </a:stretch>
        </p:blipFill>
        <p:spPr>
          <a:xfrm>
            <a:off x="944753" y="2079371"/>
            <a:ext cx="4200144" cy="3645408"/>
          </a:xfrm>
        </p:spPr>
      </p:pic>
      <p:sp>
        <p:nvSpPr>
          <p:cNvPr id="4" name="Text Placeholder 5">
            <a:extLst>
              <a:ext uri="{FF2B5EF4-FFF2-40B4-BE49-F238E27FC236}">
                <a16:creationId xmlns:a16="http://schemas.microsoft.com/office/drawing/2014/main" id="{17BB7F58-281F-FF66-0D1A-D54DB8A569BF}"/>
              </a:ext>
            </a:extLst>
          </p:cNvPr>
          <p:cNvSpPr>
            <a:spLocks noGrp="1"/>
          </p:cNvSpPr>
          <p:nvPr>
            <p:ph type="body" sz="quarter" idx="23"/>
          </p:nvPr>
        </p:nvSpPr>
        <p:spPr>
          <a:xfrm>
            <a:off x="1629594" y="6003137"/>
            <a:ext cx="2830459" cy="414338"/>
          </a:xfrm>
        </p:spPr>
        <p:txBody>
          <a:bodyPr/>
          <a:lstStyle/>
          <a:p>
            <a:r>
              <a:rPr lang="en-GB" sz="2000" dirty="0" err="1"/>
              <a:t>Thringstone</a:t>
            </a:r>
            <a:r>
              <a:rPr lang="en-GB" sz="2000" dirty="0"/>
              <a:t> House</a:t>
            </a:r>
          </a:p>
        </p:txBody>
      </p:sp>
      <p:pic>
        <p:nvPicPr>
          <p:cNvPr id="12" name="Picture Placeholder 11" descr="The Booth family. ">
            <a:extLst>
              <a:ext uri="{FF2B5EF4-FFF2-40B4-BE49-F238E27FC236}">
                <a16:creationId xmlns:a16="http://schemas.microsoft.com/office/drawing/2014/main" id="{EEC837D1-3780-42A9-BE0D-D660936845FF}"/>
              </a:ext>
            </a:extLst>
          </p:cNvPr>
          <p:cNvPicPr>
            <a:picLocks noGrp="1" noChangeAspect="1"/>
          </p:cNvPicPr>
          <p:nvPr>
            <p:ph type="pic" sz="quarter" idx="10"/>
          </p:nvPr>
        </p:nvPicPr>
        <p:blipFill>
          <a:blip r:embed="rId4"/>
          <a:srcRect l="13215" r="13215"/>
          <a:stretch>
            <a:fillRect/>
          </a:stretch>
        </p:blipFill>
        <p:spPr>
          <a:xfrm>
            <a:off x="6096000" y="0"/>
            <a:ext cx="6096000" cy="6858000"/>
          </a:xfrm>
        </p:spPr>
      </p:pic>
    </p:spTree>
    <p:extLst>
      <p:ext uri="{BB962C8B-B14F-4D97-AF65-F5344CB8AC3E}">
        <p14:creationId xmlns:p14="http://schemas.microsoft.com/office/powerpoint/2010/main" val="2395378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28439-CF10-4979-A20A-D6389AB51367}"/>
              </a:ext>
            </a:extLst>
          </p:cNvPr>
          <p:cNvSpPr>
            <a:spLocks noGrp="1"/>
          </p:cNvSpPr>
          <p:nvPr>
            <p:ph type="title"/>
          </p:nvPr>
        </p:nvSpPr>
        <p:spPr/>
        <p:txBody>
          <a:bodyPr>
            <a:normAutofit/>
          </a:bodyPr>
          <a:lstStyle/>
          <a:p>
            <a:r>
              <a:rPr lang="en-GB" dirty="0"/>
              <a:t>The Booth family employed many staff…. </a:t>
            </a:r>
          </a:p>
        </p:txBody>
      </p:sp>
      <p:sp>
        <p:nvSpPr>
          <p:cNvPr id="3" name="Content Placeholder 2">
            <a:extLst>
              <a:ext uri="{FF2B5EF4-FFF2-40B4-BE49-F238E27FC236}">
                <a16:creationId xmlns:a16="http://schemas.microsoft.com/office/drawing/2014/main" id="{1B28B8BD-B9FC-43A1-8396-6AAA47A6DF09}"/>
              </a:ext>
            </a:extLst>
          </p:cNvPr>
          <p:cNvSpPr>
            <a:spLocks noGrp="1"/>
          </p:cNvSpPr>
          <p:nvPr>
            <p:ph idx="1"/>
          </p:nvPr>
        </p:nvSpPr>
        <p:spPr>
          <a:xfrm>
            <a:off x="357187" y="1973164"/>
            <a:ext cx="5022887" cy="5022630"/>
          </a:xfrm>
        </p:spPr>
        <p:txBody>
          <a:bodyPr/>
          <a:lstStyle/>
          <a:p>
            <a:r>
              <a:rPr lang="en-US" dirty="0">
                <a:solidFill>
                  <a:schemeClr val="tx1">
                    <a:lumMod val="85000"/>
                    <a:lumOff val="15000"/>
                  </a:schemeClr>
                </a:solidFill>
              </a:rPr>
              <a:t>Victorian Domestic Servants</a:t>
            </a:r>
          </a:p>
          <a:p>
            <a:r>
              <a:rPr lang="en-US" dirty="0">
                <a:solidFill>
                  <a:schemeClr val="tx1">
                    <a:lumMod val="85000"/>
                    <a:lumOff val="15000"/>
                  </a:schemeClr>
                </a:solidFill>
              </a:rPr>
              <a:t>As we can see from the census, the Booth family needed a lot of staff to run their estate.  </a:t>
            </a:r>
          </a:p>
          <a:p>
            <a:endParaRPr lang="en-US" dirty="0">
              <a:solidFill>
                <a:schemeClr val="tx1">
                  <a:lumMod val="85000"/>
                  <a:lumOff val="15000"/>
                </a:schemeClr>
              </a:solidFill>
            </a:endParaRPr>
          </a:p>
          <a:p>
            <a:r>
              <a:rPr lang="en-US" dirty="0">
                <a:solidFill>
                  <a:schemeClr val="tx1">
                    <a:lumMod val="85000"/>
                    <a:lumOff val="15000"/>
                  </a:schemeClr>
                </a:solidFill>
              </a:rPr>
              <a:t>Before World War One </a:t>
            </a:r>
            <a:r>
              <a:rPr lang="en-GB" dirty="0"/>
              <a:t>(1914) many people found employment as servants in middle and upper class homes.</a:t>
            </a:r>
          </a:p>
          <a:p>
            <a:endParaRPr lang="en-GB" dirty="0"/>
          </a:p>
        </p:txBody>
      </p:sp>
      <p:pic>
        <p:nvPicPr>
          <p:cNvPr id="6" name="Content Placeholder 5" descr="The Booth family's staff. ">
            <a:extLst>
              <a:ext uri="{FF2B5EF4-FFF2-40B4-BE49-F238E27FC236}">
                <a16:creationId xmlns:a16="http://schemas.microsoft.com/office/drawing/2014/main" id="{38C4C3C8-67BF-4226-8C9E-461BABFDB1F2}"/>
              </a:ext>
            </a:extLst>
          </p:cNvPr>
          <p:cNvPicPr>
            <a:picLocks noGrp="1" noChangeAspect="1"/>
          </p:cNvPicPr>
          <p:nvPr>
            <p:ph idx="10"/>
          </p:nvPr>
        </p:nvPicPr>
        <p:blipFill>
          <a:blip r:embed="rId3"/>
          <a:stretch>
            <a:fillRect/>
          </a:stretch>
        </p:blipFill>
        <p:spPr>
          <a:xfrm>
            <a:off x="6096000" y="2097881"/>
            <a:ext cx="5022850" cy="3767137"/>
          </a:xfrm>
        </p:spPr>
      </p:pic>
    </p:spTree>
    <p:extLst>
      <p:ext uri="{BB962C8B-B14F-4D97-AF65-F5344CB8AC3E}">
        <p14:creationId xmlns:p14="http://schemas.microsoft.com/office/powerpoint/2010/main" val="2636650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28439-CF10-4979-A20A-D6389AB51367}"/>
              </a:ext>
            </a:extLst>
          </p:cNvPr>
          <p:cNvSpPr>
            <a:spLocks noGrp="1"/>
          </p:cNvSpPr>
          <p:nvPr>
            <p:ph type="title"/>
          </p:nvPr>
        </p:nvSpPr>
        <p:spPr/>
        <p:txBody>
          <a:bodyPr>
            <a:normAutofit/>
          </a:bodyPr>
          <a:lstStyle/>
          <a:p>
            <a:r>
              <a:rPr lang="en-GB" dirty="0"/>
              <a:t>Mary Booth was a very important person on the area. </a:t>
            </a:r>
          </a:p>
        </p:txBody>
      </p:sp>
      <p:sp>
        <p:nvSpPr>
          <p:cNvPr id="3" name="Content Placeholder 2">
            <a:extLst>
              <a:ext uri="{FF2B5EF4-FFF2-40B4-BE49-F238E27FC236}">
                <a16:creationId xmlns:a16="http://schemas.microsoft.com/office/drawing/2014/main" id="{1B28B8BD-B9FC-43A1-8396-6AAA47A6DF09}"/>
              </a:ext>
            </a:extLst>
          </p:cNvPr>
          <p:cNvSpPr>
            <a:spLocks noGrp="1"/>
          </p:cNvSpPr>
          <p:nvPr>
            <p:ph idx="1"/>
          </p:nvPr>
        </p:nvSpPr>
        <p:spPr>
          <a:xfrm>
            <a:off x="357188" y="1470244"/>
            <a:ext cx="5339420" cy="5022630"/>
          </a:xfrm>
        </p:spPr>
        <p:txBody>
          <a:bodyPr/>
          <a:lstStyle/>
          <a:p>
            <a:r>
              <a:rPr lang="en-US" dirty="0"/>
              <a:t>Mary Booth had 7 children. Her daughter Polly had died at 6 months old. She educated the children; </a:t>
            </a:r>
            <a:r>
              <a:rPr lang="en-US" dirty="0" err="1"/>
              <a:t>organised</a:t>
            </a:r>
            <a:r>
              <a:rPr lang="en-US" dirty="0"/>
              <a:t> the family’s social life which supported Charles’ work; and worked tirelessly to improve the lives of the people of Thringstone. </a:t>
            </a:r>
          </a:p>
          <a:p>
            <a:endParaRPr lang="en-GB" i="1" dirty="0"/>
          </a:p>
          <a:p>
            <a:r>
              <a:rPr lang="en-US" sz="2000" i="1" dirty="0"/>
              <a:t>“Mary was the domestic manager, administrator and accountant. She was extraordinarily busy with all forms of work at all times.” </a:t>
            </a:r>
            <a:r>
              <a:rPr lang="en-US" sz="2000" dirty="0"/>
              <a:t>Ann Oakley – Forgotten Wives 2021</a:t>
            </a:r>
            <a:endParaRPr lang="en-US" dirty="0"/>
          </a:p>
          <a:p>
            <a:endParaRPr lang="en-GB" dirty="0"/>
          </a:p>
        </p:txBody>
      </p:sp>
      <p:pic>
        <p:nvPicPr>
          <p:cNvPr id="8" name="Content Placeholder 7" descr="Mary Booth">
            <a:extLst>
              <a:ext uri="{FF2B5EF4-FFF2-40B4-BE49-F238E27FC236}">
                <a16:creationId xmlns:a16="http://schemas.microsoft.com/office/drawing/2014/main" id="{382FFE52-71CB-4A0A-B9B7-C1957B3543EA}"/>
              </a:ext>
            </a:extLst>
          </p:cNvPr>
          <p:cNvPicPr>
            <a:picLocks noGrp="1" noChangeAspect="1"/>
          </p:cNvPicPr>
          <p:nvPr>
            <p:ph idx="10"/>
          </p:nvPr>
        </p:nvPicPr>
        <p:blipFill rotWithShape="1">
          <a:blip r:embed="rId3"/>
          <a:srcRect b="9193"/>
          <a:stretch/>
        </p:blipFill>
        <p:spPr>
          <a:xfrm>
            <a:off x="6673830" y="1470024"/>
            <a:ext cx="4225018" cy="4983163"/>
          </a:xfrm>
        </p:spPr>
      </p:pic>
    </p:spTree>
    <p:extLst>
      <p:ext uri="{BB962C8B-B14F-4D97-AF65-F5344CB8AC3E}">
        <p14:creationId xmlns:p14="http://schemas.microsoft.com/office/powerpoint/2010/main" val="957259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28439-CF10-4979-A20A-D6389AB51367}"/>
              </a:ext>
            </a:extLst>
          </p:cNvPr>
          <p:cNvSpPr>
            <a:spLocks noGrp="1"/>
          </p:cNvSpPr>
          <p:nvPr>
            <p:ph type="title"/>
          </p:nvPr>
        </p:nvSpPr>
        <p:spPr/>
        <p:txBody>
          <a:bodyPr>
            <a:normAutofit/>
          </a:bodyPr>
          <a:lstStyle/>
          <a:p>
            <a:r>
              <a:rPr lang="en-GB" dirty="0"/>
              <a:t>Charles Booth was also a very important and busy man.</a:t>
            </a:r>
          </a:p>
        </p:txBody>
      </p:sp>
      <p:sp>
        <p:nvSpPr>
          <p:cNvPr id="3" name="Content Placeholder 2">
            <a:extLst>
              <a:ext uri="{FF2B5EF4-FFF2-40B4-BE49-F238E27FC236}">
                <a16:creationId xmlns:a16="http://schemas.microsoft.com/office/drawing/2014/main" id="{1B28B8BD-B9FC-43A1-8396-6AAA47A6DF09}"/>
              </a:ext>
            </a:extLst>
          </p:cNvPr>
          <p:cNvSpPr>
            <a:spLocks noGrp="1"/>
          </p:cNvSpPr>
          <p:nvPr>
            <p:ph idx="1"/>
          </p:nvPr>
        </p:nvSpPr>
        <p:spPr>
          <a:xfrm>
            <a:off x="357187" y="1973164"/>
            <a:ext cx="5022887" cy="3678336"/>
          </a:xfrm>
        </p:spPr>
        <p:txBody>
          <a:bodyPr/>
          <a:lstStyle/>
          <a:p>
            <a:r>
              <a:rPr lang="en-GB" sz="2000" dirty="0"/>
              <a:t>Charles Booth, a prosperous ship owner and social reformer, conducted influential studies on poverty in London. </a:t>
            </a:r>
          </a:p>
          <a:p>
            <a:r>
              <a:rPr lang="en-GB" sz="2000" dirty="0"/>
              <a:t>His efforts led to government policies like the Old Age Pension Act, offering 5 shillings a week to people over 70, funded by taxpayers. This act is considered the basis of modern social welfare. </a:t>
            </a:r>
          </a:p>
          <a:p>
            <a:r>
              <a:rPr lang="en-GB" sz="2000" dirty="0"/>
              <a:t>The Booth family resided at Grace Dieu Manor in Thringstone from 1886. Charles Booth retired and is buried in the village.</a:t>
            </a:r>
          </a:p>
          <a:p>
            <a:r>
              <a:rPr lang="en-GB" dirty="0"/>
              <a:t> </a:t>
            </a:r>
          </a:p>
          <a:p>
            <a:endParaRPr lang="en-GB" dirty="0"/>
          </a:p>
        </p:txBody>
      </p:sp>
      <p:pic>
        <p:nvPicPr>
          <p:cNvPr id="7" name="Content Placeholder 6" descr="Charles Booth. ">
            <a:extLst>
              <a:ext uri="{FF2B5EF4-FFF2-40B4-BE49-F238E27FC236}">
                <a16:creationId xmlns:a16="http://schemas.microsoft.com/office/drawing/2014/main" id="{4B778679-A0F7-4F0C-A108-3F9849EF0B6B}"/>
              </a:ext>
            </a:extLst>
          </p:cNvPr>
          <p:cNvPicPr>
            <a:picLocks noGrp="1" noChangeAspect="1"/>
          </p:cNvPicPr>
          <p:nvPr>
            <p:ph idx="10"/>
          </p:nvPr>
        </p:nvPicPr>
        <p:blipFill>
          <a:blip r:embed="rId3"/>
          <a:stretch>
            <a:fillRect/>
          </a:stretch>
        </p:blipFill>
        <p:spPr>
          <a:xfrm>
            <a:off x="6972300" y="1154789"/>
            <a:ext cx="3797299" cy="5251175"/>
          </a:xfrm>
        </p:spPr>
      </p:pic>
    </p:spTree>
    <p:extLst>
      <p:ext uri="{BB962C8B-B14F-4D97-AF65-F5344CB8AC3E}">
        <p14:creationId xmlns:p14="http://schemas.microsoft.com/office/powerpoint/2010/main" val="431910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nsus">
            <a:extLst>
              <a:ext uri="{FF2B5EF4-FFF2-40B4-BE49-F238E27FC236}">
                <a16:creationId xmlns:a16="http://schemas.microsoft.com/office/drawing/2014/main" id="{F27DC088-F224-4E72-AA95-A4087E7149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33" t="8370" r="11741" b="15318"/>
          <a:stretch/>
        </p:blipFill>
        <p:spPr>
          <a:xfrm>
            <a:off x="2082549" y="573932"/>
            <a:ext cx="7737978" cy="5392528"/>
          </a:xfrm>
          <a:prstGeom prst="rect">
            <a:avLst/>
          </a:prstGeom>
        </p:spPr>
      </p:pic>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4899582" y="121935"/>
            <a:ext cx="3631469" cy="710288"/>
          </a:xfrm>
        </p:spPr>
        <p:txBody>
          <a:bodyPr>
            <a:normAutofit fontScale="90000"/>
          </a:bodyPr>
          <a:lstStyle/>
          <a:p>
            <a:r>
              <a:rPr lang="en-GB" dirty="0"/>
              <a:t>Albert Gee 1891</a:t>
            </a:r>
            <a:br>
              <a:rPr lang="en-GB" dirty="0"/>
            </a:br>
            <a:endParaRPr lang="en-GB" dirty="0"/>
          </a:p>
        </p:txBody>
      </p:sp>
    </p:spTree>
    <p:extLst>
      <p:ext uri="{BB962C8B-B14F-4D97-AF65-F5344CB8AC3E}">
        <p14:creationId xmlns:p14="http://schemas.microsoft.com/office/powerpoint/2010/main" val="3829261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DEF3EF-33DE-5396-1D3B-66499D60D239}"/>
              </a:ext>
            </a:extLst>
          </p:cNvPr>
          <p:cNvSpPr>
            <a:spLocks noGrp="1"/>
          </p:cNvSpPr>
          <p:nvPr>
            <p:ph type="title" idx="4294967295"/>
          </p:nvPr>
        </p:nvSpPr>
        <p:spPr>
          <a:xfrm>
            <a:off x="318977" y="1937783"/>
            <a:ext cx="3646967" cy="2982433"/>
          </a:xfrm>
          <a:prstGeom prst="rightArrow">
            <a:avLst/>
          </a:prstGeom>
          <a:noFill/>
          <a:ln w="381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mn-lt"/>
                <a:ea typeface="+mn-ea"/>
                <a:cs typeface="+mn-cs"/>
              </a:rPr>
              <a:t>Gee Family</a:t>
            </a:r>
            <a:br>
              <a:rPr kumimoji="0" lang="en-GB" sz="3200" b="0" i="0" u="none" strike="noStrike" kern="1200" cap="none" spc="0" normalizeH="0" baseline="0" noProof="0" dirty="0">
                <a:ln>
                  <a:noFill/>
                </a:ln>
                <a:solidFill>
                  <a:schemeClr val="tx1"/>
                </a:solidFill>
                <a:effectLst/>
                <a:uLnTx/>
                <a:uFillTx/>
                <a:latin typeface="+mn-lt"/>
                <a:ea typeface="+mn-ea"/>
                <a:cs typeface="+mn-cs"/>
              </a:rPr>
            </a:br>
            <a:r>
              <a:rPr kumimoji="0" lang="en-GB" sz="3200" b="0" i="0" u="none" strike="noStrike" kern="1200" cap="none" spc="0" normalizeH="0" baseline="0" noProof="0" dirty="0">
                <a:ln>
                  <a:noFill/>
                </a:ln>
                <a:solidFill>
                  <a:schemeClr val="tx1"/>
                </a:solidFill>
                <a:effectLst/>
                <a:uLnTx/>
                <a:uFillTx/>
                <a:latin typeface="+mn-lt"/>
                <a:ea typeface="+mn-ea"/>
                <a:cs typeface="+mn-cs"/>
              </a:rPr>
              <a:t>Transcription</a:t>
            </a:r>
          </a:p>
        </p:txBody>
      </p:sp>
      <p:graphicFrame>
        <p:nvGraphicFramePr>
          <p:cNvPr id="4" name="Table 3" descr="Table showing transcription of Gee Family">
            <a:extLst>
              <a:ext uri="{FF2B5EF4-FFF2-40B4-BE49-F238E27FC236}">
                <a16:creationId xmlns:a16="http://schemas.microsoft.com/office/drawing/2014/main" id="{B4E2AF33-22C3-4B5B-A733-FDA7D0F82658}"/>
              </a:ext>
            </a:extLst>
          </p:cNvPr>
          <p:cNvGraphicFramePr>
            <a:graphicFrameLocks noGrp="1"/>
          </p:cNvGraphicFramePr>
          <p:nvPr>
            <p:extLst>
              <p:ext uri="{D42A27DB-BD31-4B8C-83A1-F6EECF244321}">
                <p14:modId xmlns:p14="http://schemas.microsoft.com/office/powerpoint/2010/main" val="2022093158"/>
              </p:ext>
            </p:extLst>
          </p:nvPr>
        </p:nvGraphicFramePr>
        <p:xfrm>
          <a:off x="4319752" y="1278679"/>
          <a:ext cx="7154827" cy="4474024"/>
        </p:xfrm>
        <a:graphic>
          <a:graphicData uri="http://schemas.openxmlformats.org/drawingml/2006/table">
            <a:tbl>
              <a:tblPr firstRow="1">
                <a:tableStyleId>{616DA210-FB5B-4158-B5E0-FEB733F419BA}</a:tableStyleId>
              </a:tblPr>
              <a:tblGrid>
                <a:gridCol w="1628278">
                  <a:extLst>
                    <a:ext uri="{9D8B030D-6E8A-4147-A177-3AD203B41FA5}">
                      <a16:colId xmlns:a16="http://schemas.microsoft.com/office/drawing/2014/main" val="1494642835"/>
                    </a:ext>
                  </a:extLst>
                </a:gridCol>
                <a:gridCol w="1062370">
                  <a:extLst>
                    <a:ext uri="{9D8B030D-6E8A-4147-A177-3AD203B41FA5}">
                      <a16:colId xmlns:a16="http://schemas.microsoft.com/office/drawing/2014/main" val="4024758056"/>
                    </a:ext>
                  </a:extLst>
                </a:gridCol>
                <a:gridCol w="855186">
                  <a:extLst>
                    <a:ext uri="{9D8B030D-6E8A-4147-A177-3AD203B41FA5}">
                      <a16:colId xmlns:a16="http://schemas.microsoft.com/office/drawing/2014/main" val="229705143"/>
                    </a:ext>
                  </a:extLst>
                </a:gridCol>
                <a:gridCol w="857720">
                  <a:extLst>
                    <a:ext uri="{9D8B030D-6E8A-4147-A177-3AD203B41FA5}">
                      <a16:colId xmlns:a16="http://schemas.microsoft.com/office/drawing/2014/main" val="4088549003"/>
                    </a:ext>
                  </a:extLst>
                </a:gridCol>
                <a:gridCol w="857720">
                  <a:extLst>
                    <a:ext uri="{9D8B030D-6E8A-4147-A177-3AD203B41FA5}">
                      <a16:colId xmlns:a16="http://schemas.microsoft.com/office/drawing/2014/main" val="3049513977"/>
                    </a:ext>
                  </a:extLst>
                </a:gridCol>
                <a:gridCol w="1893553">
                  <a:extLst>
                    <a:ext uri="{9D8B030D-6E8A-4147-A177-3AD203B41FA5}">
                      <a16:colId xmlns:a16="http://schemas.microsoft.com/office/drawing/2014/main" val="3941030922"/>
                    </a:ext>
                  </a:extLst>
                </a:gridCol>
              </a:tblGrid>
              <a:tr h="728351">
                <a:tc>
                  <a:txBody>
                    <a:bodyPr/>
                    <a:lstStyle/>
                    <a:p>
                      <a:pPr>
                        <a:lnSpc>
                          <a:spcPct val="107000"/>
                        </a:lnSpc>
                        <a:spcAft>
                          <a:spcPts val="0"/>
                        </a:spcAft>
                      </a:pPr>
                      <a:r>
                        <a:rPr lang="en-GB" sz="1400" dirty="0">
                          <a:effectLst/>
                        </a:rPr>
                        <a:t>Name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400" dirty="0">
                          <a:effectLst/>
                        </a:rPr>
                        <a:t>Relation to Head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400" dirty="0">
                          <a:effectLst/>
                        </a:rPr>
                        <a:t>Married?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400" dirty="0">
                          <a:effectLst/>
                        </a:rPr>
                        <a:t>Age -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400" dirty="0">
                          <a:effectLst/>
                        </a:rPr>
                        <a:t> Age - F</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400" dirty="0">
                          <a:effectLst/>
                        </a:rPr>
                        <a:t>Occupation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2112776676"/>
                  </a:ext>
                </a:extLst>
              </a:tr>
              <a:tr h="728351">
                <a:tc>
                  <a:txBody>
                    <a:bodyPr/>
                    <a:lstStyle/>
                    <a:p>
                      <a:pPr>
                        <a:lnSpc>
                          <a:spcPct val="107000"/>
                        </a:lnSpc>
                        <a:spcAft>
                          <a:spcPts val="0"/>
                        </a:spcAft>
                      </a:pPr>
                      <a:r>
                        <a:rPr lang="en-GB" sz="1400" dirty="0">
                          <a:effectLst/>
                        </a:rPr>
                        <a:t>Jonathan Gee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dirty="0">
                          <a:effectLst/>
                        </a:rPr>
                        <a:t>Head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42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Coal Miner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extLst>
                  <a:ext uri="{0D108BD9-81ED-4DB2-BD59-A6C34878D82A}">
                    <a16:rowId xmlns:a16="http://schemas.microsoft.com/office/drawing/2014/main" val="3252114979"/>
                  </a:ext>
                </a:extLst>
              </a:tr>
              <a:tr h="390155">
                <a:tc>
                  <a:txBody>
                    <a:bodyPr/>
                    <a:lstStyle/>
                    <a:p>
                      <a:pPr>
                        <a:lnSpc>
                          <a:spcPct val="107000"/>
                        </a:lnSpc>
                        <a:spcAft>
                          <a:spcPts val="0"/>
                        </a:spcAft>
                      </a:pPr>
                      <a:r>
                        <a:rPr lang="en-GB" sz="1400">
                          <a:effectLst/>
                        </a:rPr>
                        <a:t>Alice Gee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Wife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dirty="0">
                          <a:effectLst/>
                        </a:rPr>
                        <a:t>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36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extLst>
                  <a:ext uri="{0D108BD9-81ED-4DB2-BD59-A6C34878D82A}">
                    <a16:rowId xmlns:a16="http://schemas.microsoft.com/office/drawing/2014/main" val="3928940989"/>
                  </a:ext>
                </a:extLst>
              </a:tr>
              <a:tr h="390155">
                <a:tc>
                  <a:txBody>
                    <a:bodyPr/>
                    <a:lstStyle/>
                    <a:p>
                      <a:pPr>
                        <a:lnSpc>
                          <a:spcPct val="107000"/>
                        </a:lnSpc>
                        <a:spcAft>
                          <a:spcPts val="0"/>
                        </a:spcAft>
                      </a:pPr>
                      <a:r>
                        <a:rPr lang="en-GB" sz="1400">
                          <a:effectLst/>
                        </a:rPr>
                        <a:t>John Gee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Son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16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Labourer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extLst>
                  <a:ext uri="{0D108BD9-81ED-4DB2-BD59-A6C34878D82A}">
                    <a16:rowId xmlns:a16="http://schemas.microsoft.com/office/drawing/2014/main" val="1228479383"/>
                  </a:ext>
                </a:extLst>
              </a:tr>
              <a:tr h="390155">
                <a:tc>
                  <a:txBody>
                    <a:bodyPr/>
                    <a:lstStyle/>
                    <a:p>
                      <a:pPr>
                        <a:lnSpc>
                          <a:spcPct val="107000"/>
                        </a:lnSpc>
                        <a:spcAft>
                          <a:spcPts val="0"/>
                        </a:spcAft>
                      </a:pPr>
                      <a:r>
                        <a:rPr lang="en-GB" sz="1400">
                          <a:effectLst/>
                        </a:rPr>
                        <a:t>Arthur Gee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Son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14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dirty="0">
                          <a:effectLst/>
                        </a:rPr>
                        <a:t>Labourer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extLst>
                  <a:ext uri="{0D108BD9-81ED-4DB2-BD59-A6C34878D82A}">
                    <a16:rowId xmlns:a16="http://schemas.microsoft.com/office/drawing/2014/main" val="4084679635"/>
                  </a:ext>
                </a:extLst>
              </a:tr>
              <a:tr h="728351">
                <a:tc>
                  <a:txBody>
                    <a:bodyPr/>
                    <a:lstStyle/>
                    <a:p>
                      <a:pPr>
                        <a:lnSpc>
                          <a:spcPct val="107000"/>
                        </a:lnSpc>
                        <a:spcAft>
                          <a:spcPts val="0"/>
                        </a:spcAft>
                      </a:pPr>
                      <a:r>
                        <a:rPr lang="en-GB" sz="1400">
                          <a:effectLst/>
                        </a:rPr>
                        <a:t>Ernest Gee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Son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12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dirty="0">
                          <a:effectLst/>
                        </a:rPr>
                        <a:t>Scholar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extLst>
                  <a:ext uri="{0D108BD9-81ED-4DB2-BD59-A6C34878D82A}">
                    <a16:rowId xmlns:a16="http://schemas.microsoft.com/office/drawing/2014/main" val="4257295914"/>
                  </a:ext>
                </a:extLst>
              </a:tr>
              <a:tr h="728351">
                <a:tc>
                  <a:txBody>
                    <a:bodyPr/>
                    <a:lstStyle/>
                    <a:p>
                      <a:pPr>
                        <a:lnSpc>
                          <a:spcPct val="107000"/>
                        </a:lnSpc>
                        <a:spcAft>
                          <a:spcPts val="0"/>
                        </a:spcAft>
                      </a:pPr>
                      <a:r>
                        <a:rPr lang="en-GB" sz="1400">
                          <a:effectLst/>
                        </a:rPr>
                        <a:t>Thomas Gee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Son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10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dirty="0">
                          <a:effectLst/>
                        </a:rPr>
                        <a:t>Scholar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extLst>
                  <a:ext uri="{0D108BD9-81ED-4DB2-BD59-A6C34878D82A}">
                    <a16:rowId xmlns:a16="http://schemas.microsoft.com/office/drawing/2014/main" val="4090083837"/>
                  </a:ext>
                </a:extLst>
              </a:tr>
              <a:tr h="390155">
                <a:tc>
                  <a:txBody>
                    <a:bodyPr/>
                    <a:lstStyle/>
                    <a:p>
                      <a:pPr>
                        <a:lnSpc>
                          <a:spcPct val="107000"/>
                        </a:lnSpc>
                        <a:spcAft>
                          <a:spcPts val="0"/>
                        </a:spcAft>
                      </a:pPr>
                      <a:r>
                        <a:rPr lang="en-GB" sz="1400">
                          <a:effectLst/>
                        </a:rPr>
                        <a:t>Albert Gee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Son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7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tc>
                  <a:txBody>
                    <a:bodyPr/>
                    <a:lstStyle/>
                    <a:p>
                      <a:pPr>
                        <a:lnSpc>
                          <a:spcPct val="107000"/>
                        </a:lnSpc>
                        <a:spcAft>
                          <a:spcPts val="0"/>
                        </a:spcAft>
                      </a:pPr>
                      <a:r>
                        <a:rPr lang="en-GB" sz="1400" dirty="0">
                          <a:effectLst/>
                        </a:rPr>
                        <a:t>Scholar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29293" marR="129293" marT="0" marB="0"/>
                </a:tc>
                <a:extLst>
                  <a:ext uri="{0D108BD9-81ED-4DB2-BD59-A6C34878D82A}">
                    <a16:rowId xmlns:a16="http://schemas.microsoft.com/office/drawing/2014/main" val="3750093455"/>
                  </a:ext>
                </a:extLst>
              </a:tr>
            </a:tbl>
          </a:graphicData>
        </a:graphic>
      </p:graphicFrame>
    </p:spTree>
    <p:extLst>
      <p:ext uri="{BB962C8B-B14F-4D97-AF65-F5344CB8AC3E}">
        <p14:creationId xmlns:p14="http://schemas.microsoft.com/office/powerpoint/2010/main" val="3953384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nsus">
            <a:extLst>
              <a:ext uri="{FF2B5EF4-FFF2-40B4-BE49-F238E27FC236}">
                <a16:creationId xmlns:a16="http://schemas.microsoft.com/office/drawing/2014/main" id="{F1B608FE-A4AE-46DD-92EB-35C1683F43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75" t="8333" r="11777" b="15500"/>
          <a:stretch/>
        </p:blipFill>
        <p:spPr>
          <a:xfrm>
            <a:off x="1984928" y="495110"/>
            <a:ext cx="7933220" cy="5543550"/>
          </a:xfrm>
          <a:prstGeom prst="rect">
            <a:avLst/>
          </a:prstGeom>
        </p:spPr>
      </p:pic>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4082880" y="139966"/>
            <a:ext cx="4950587" cy="710288"/>
          </a:xfrm>
        </p:spPr>
        <p:txBody>
          <a:bodyPr>
            <a:normAutofit fontScale="90000"/>
          </a:bodyPr>
          <a:lstStyle/>
          <a:p>
            <a:r>
              <a:rPr lang="en-GB" dirty="0"/>
              <a:t>John William </a:t>
            </a:r>
            <a:r>
              <a:rPr lang="en-GB" dirty="0" err="1"/>
              <a:t>Tugby</a:t>
            </a:r>
            <a:r>
              <a:rPr lang="en-GB" dirty="0"/>
              <a:t> 1891</a:t>
            </a:r>
            <a:br>
              <a:rPr lang="en-GB" dirty="0"/>
            </a:br>
            <a:endParaRPr lang="en-GB" dirty="0"/>
          </a:p>
        </p:txBody>
      </p:sp>
    </p:spTree>
    <p:extLst>
      <p:ext uri="{BB962C8B-B14F-4D97-AF65-F5344CB8AC3E}">
        <p14:creationId xmlns:p14="http://schemas.microsoft.com/office/powerpoint/2010/main" val="2605391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798CB9-895D-73B9-0107-D86681441BB7}"/>
              </a:ext>
            </a:extLst>
          </p:cNvPr>
          <p:cNvSpPr>
            <a:spLocks noGrp="1"/>
          </p:cNvSpPr>
          <p:nvPr>
            <p:ph type="title" idx="4294967295"/>
          </p:nvPr>
        </p:nvSpPr>
        <p:spPr>
          <a:xfrm>
            <a:off x="318977" y="1937783"/>
            <a:ext cx="3646967" cy="2982433"/>
          </a:xfrm>
          <a:prstGeom prst="rightArrow">
            <a:avLst/>
          </a:prstGeom>
          <a:noFill/>
          <a:ln w="381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mn-lt"/>
                <a:ea typeface="+mn-ea"/>
                <a:cs typeface="+mn-cs"/>
              </a:rPr>
              <a:t>Transcription</a:t>
            </a:r>
          </a:p>
        </p:txBody>
      </p:sp>
      <p:graphicFrame>
        <p:nvGraphicFramePr>
          <p:cNvPr id="3" name="Table 2" descr="Transcription of the the census for the Tugby family">
            <a:extLst>
              <a:ext uri="{FF2B5EF4-FFF2-40B4-BE49-F238E27FC236}">
                <a16:creationId xmlns:a16="http://schemas.microsoft.com/office/drawing/2014/main" id="{FC439263-39D4-44BE-8C81-217B646EC10B}"/>
              </a:ext>
            </a:extLst>
          </p:cNvPr>
          <p:cNvGraphicFramePr>
            <a:graphicFrameLocks noGrp="1"/>
          </p:cNvGraphicFramePr>
          <p:nvPr>
            <p:extLst>
              <p:ext uri="{D42A27DB-BD31-4B8C-83A1-F6EECF244321}">
                <p14:modId xmlns:p14="http://schemas.microsoft.com/office/powerpoint/2010/main" val="3416362050"/>
              </p:ext>
            </p:extLst>
          </p:nvPr>
        </p:nvGraphicFramePr>
        <p:xfrm>
          <a:off x="4382814" y="1352003"/>
          <a:ext cx="6983012" cy="4327018"/>
        </p:xfrm>
        <a:graphic>
          <a:graphicData uri="http://schemas.openxmlformats.org/drawingml/2006/table">
            <a:tbl>
              <a:tblPr firstRow="1">
                <a:tableStyleId>{616DA210-FB5B-4158-B5E0-FEB733F419BA}</a:tableStyleId>
              </a:tblPr>
              <a:tblGrid>
                <a:gridCol w="1324303">
                  <a:extLst>
                    <a:ext uri="{9D8B030D-6E8A-4147-A177-3AD203B41FA5}">
                      <a16:colId xmlns:a16="http://schemas.microsoft.com/office/drawing/2014/main" val="3495879112"/>
                    </a:ext>
                  </a:extLst>
                </a:gridCol>
                <a:gridCol w="1030014">
                  <a:extLst>
                    <a:ext uri="{9D8B030D-6E8A-4147-A177-3AD203B41FA5}">
                      <a16:colId xmlns:a16="http://schemas.microsoft.com/office/drawing/2014/main" val="2243084539"/>
                    </a:ext>
                  </a:extLst>
                </a:gridCol>
                <a:gridCol w="1009235">
                  <a:extLst>
                    <a:ext uri="{9D8B030D-6E8A-4147-A177-3AD203B41FA5}">
                      <a16:colId xmlns:a16="http://schemas.microsoft.com/office/drawing/2014/main" val="855632671"/>
                    </a:ext>
                  </a:extLst>
                </a:gridCol>
                <a:gridCol w="811794">
                  <a:extLst>
                    <a:ext uri="{9D8B030D-6E8A-4147-A177-3AD203B41FA5}">
                      <a16:colId xmlns:a16="http://schemas.microsoft.com/office/drawing/2014/main" val="1706366497"/>
                    </a:ext>
                  </a:extLst>
                </a:gridCol>
                <a:gridCol w="772071">
                  <a:extLst>
                    <a:ext uri="{9D8B030D-6E8A-4147-A177-3AD203B41FA5}">
                      <a16:colId xmlns:a16="http://schemas.microsoft.com/office/drawing/2014/main" val="3344326224"/>
                    </a:ext>
                  </a:extLst>
                </a:gridCol>
                <a:gridCol w="2035595">
                  <a:extLst>
                    <a:ext uri="{9D8B030D-6E8A-4147-A177-3AD203B41FA5}">
                      <a16:colId xmlns:a16="http://schemas.microsoft.com/office/drawing/2014/main" val="163290454"/>
                    </a:ext>
                  </a:extLst>
                </a:gridCol>
              </a:tblGrid>
              <a:tr h="363778">
                <a:tc>
                  <a:txBody>
                    <a:bodyPr/>
                    <a:lstStyle/>
                    <a:p>
                      <a:pPr>
                        <a:lnSpc>
                          <a:spcPct val="107000"/>
                        </a:lnSpc>
                        <a:spcAft>
                          <a:spcPts val="0"/>
                        </a:spcAft>
                      </a:pPr>
                      <a:r>
                        <a:rPr lang="en-GB" sz="1400" dirty="0">
                          <a:effectLst/>
                        </a:rPr>
                        <a:t>Name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400" dirty="0">
                          <a:effectLst/>
                        </a:rPr>
                        <a:t>Relation to Head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400" dirty="0">
                          <a:effectLst/>
                        </a:rPr>
                        <a:t>Married?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400" dirty="0">
                          <a:effectLst/>
                        </a:rPr>
                        <a:t>Age - 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400" dirty="0">
                          <a:effectLst/>
                        </a:rPr>
                        <a:t> Age - F</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tc>
                  <a:txBody>
                    <a:bodyPr/>
                    <a:lstStyle/>
                    <a:p>
                      <a:pPr>
                        <a:lnSpc>
                          <a:spcPct val="107000"/>
                        </a:lnSpc>
                        <a:spcAft>
                          <a:spcPts val="0"/>
                        </a:spcAft>
                      </a:pPr>
                      <a:r>
                        <a:rPr lang="en-GB" sz="1400" dirty="0">
                          <a:effectLst/>
                        </a:rPr>
                        <a:t> Occupation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49" marR="41449" marT="0" marB="0"/>
                </a:tc>
                <a:extLst>
                  <a:ext uri="{0D108BD9-81ED-4DB2-BD59-A6C34878D82A}">
                    <a16:rowId xmlns:a16="http://schemas.microsoft.com/office/drawing/2014/main" val="884853418"/>
                  </a:ext>
                </a:extLst>
              </a:tr>
              <a:tr h="363778">
                <a:tc>
                  <a:txBody>
                    <a:bodyPr/>
                    <a:lstStyle/>
                    <a:p>
                      <a:pPr>
                        <a:lnSpc>
                          <a:spcPct val="107000"/>
                        </a:lnSpc>
                        <a:spcAft>
                          <a:spcPts val="0"/>
                        </a:spcAft>
                      </a:pPr>
                      <a:r>
                        <a:rPr lang="en-GB" sz="1400" dirty="0">
                          <a:effectLst/>
                        </a:rPr>
                        <a:t>Emily </a:t>
                      </a:r>
                      <a:r>
                        <a:rPr lang="en-GB" sz="1400" dirty="0" err="1">
                          <a:effectLst/>
                        </a:rPr>
                        <a:t>Tugby</a:t>
                      </a: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Head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dirty="0" err="1">
                          <a:effectLst/>
                          <a:latin typeface="Calibri" panose="020F0502020204030204" pitchFamily="34" charset="0"/>
                          <a:ea typeface="Calibri" panose="020F0502020204030204" pitchFamily="34" charset="0"/>
                          <a:cs typeface="Times New Roman" panose="02020603050405020304" pitchFamily="18" charset="0"/>
                        </a:rPr>
                        <a:t>Wid</a:t>
                      </a:r>
                      <a:r>
                        <a:rPr lang="en-GB" sz="1400" dirty="0">
                          <a:effectLst/>
                          <a:latin typeface="Calibri" panose="020F0502020204030204" pitchFamily="34" charset="0"/>
                          <a:ea typeface="Calibri" panose="020F0502020204030204" pitchFamily="34" charset="0"/>
                          <a:cs typeface="Times New Roman" panose="02020603050405020304" pitchFamily="18" charset="0"/>
                        </a:rPr>
                        <a:t>(ow)</a:t>
                      </a:r>
                    </a:p>
                  </a:txBody>
                  <a:tcPr marL="87755" marR="87755"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54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Seamer of Hose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extLst>
                  <a:ext uri="{0D108BD9-81ED-4DB2-BD59-A6C34878D82A}">
                    <a16:rowId xmlns:a16="http://schemas.microsoft.com/office/drawing/2014/main" val="1736416305"/>
                  </a:ext>
                </a:extLst>
              </a:tr>
              <a:tr h="697653">
                <a:tc>
                  <a:txBody>
                    <a:bodyPr/>
                    <a:lstStyle/>
                    <a:p>
                      <a:pPr>
                        <a:lnSpc>
                          <a:spcPct val="107000"/>
                        </a:lnSpc>
                        <a:spcAft>
                          <a:spcPts val="0"/>
                        </a:spcAft>
                      </a:pPr>
                      <a:r>
                        <a:rPr lang="en-GB" sz="1400" dirty="0">
                          <a:effectLst/>
                        </a:rPr>
                        <a:t>George </a:t>
                      </a:r>
                      <a:r>
                        <a:rPr lang="en-GB" sz="1400" dirty="0" err="1">
                          <a:effectLst/>
                        </a:rPr>
                        <a:t>Tugby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Son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a:t>
                      </a:r>
                    </a:p>
                  </a:txBody>
                  <a:tcPr marL="87755" marR="87755" marT="0" marB="0"/>
                </a:tc>
                <a:tc>
                  <a:txBody>
                    <a:bodyPr/>
                    <a:lstStyle/>
                    <a:p>
                      <a:pPr>
                        <a:lnSpc>
                          <a:spcPct val="107000"/>
                        </a:lnSpc>
                        <a:spcAft>
                          <a:spcPts val="0"/>
                        </a:spcAft>
                      </a:pPr>
                      <a:r>
                        <a:rPr lang="en-GB" sz="1400">
                          <a:effectLst/>
                        </a:rPr>
                        <a:t>19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Coal Miner</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extLst>
                  <a:ext uri="{0D108BD9-81ED-4DB2-BD59-A6C34878D82A}">
                    <a16:rowId xmlns:a16="http://schemas.microsoft.com/office/drawing/2014/main" val="3356691140"/>
                  </a:ext>
                </a:extLst>
              </a:tr>
              <a:tr h="697653">
                <a:tc>
                  <a:txBody>
                    <a:bodyPr/>
                    <a:lstStyle/>
                    <a:p>
                      <a:pPr>
                        <a:lnSpc>
                          <a:spcPct val="107000"/>
                        </a:lnSpc>
                        <a:spcAft>
                          <a:spcPts val="0"/>
                        </a:spcAft>
                      </a:pPr>
                      <a:r>
                        <a:rPr lang="en-GB" sz="1400">
                          <a:effectLst/>
                        </a:rPr>
                        <a:t>Joseph Tugby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Son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a:t>
                      </a:r>
                    </a:p>
                  </a:txBody>
                  <a:tcPr marL="87755" marR="87755" marT="0" marB="0"/>
                </a:tc>
                <a:tc>
                  <a:txBody>
                    <a:bodyPr/>
                    <a:lstStyle/>
                    <a:p>
                      <a:pPr>
                        <a:lnSpc>
                          <a:spcPct val="107000"/>
                        </a:lnSpc>
                        <a:spcAft>
                          <a:spcPts val="0"/>
                        </a:spcAft>
                      </a:pPr>
                      <a:r>
                        <a:rPr lang="en-GB" sz="1400">
                          <a:effectLst/>
                        </a:rPr>
                        <a:t>16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Coal Miner</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extLst>
                  <a:ext uri="{0D108BD9-81ED-4DB2-BD59-A6C34878D82A}">
                    <a16:rowId xmlns:a16="http://schemas.microsoft.com/office/drawing/2014/main" val="1942980433"/>
                  </a:ext>
                </a:extLst>
              </a:tr>
              <a:tr h="697653">
                <a:tc>
                  <a:txBody>
                    <a:bodyPr/>
                    <a:lstStyle/>
                    <a:p>
                      <a:pPr>
                        <a:lnSpc>
                          <a:spcPct val="107000"/>
                        </a:lnSpc>
                        <a:spcAft>
                          <a:spcPts val="0"/>
                        </a:spcAft>
                      </a:pPr>
                      <a:r>
                        <a:rPr lang="en-GB" sz="1400">
                          <a:effectLst/>
                        </a:rPr>
                        <a:t>Sarah Tugby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Daughter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a:t>
                      </a:r>
                    </a:p>
                  </a:txBody>
                  <a:tcPr marL="87755" marR="87755"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14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Seamer of Hose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extLst>
                  <a:ext uri="{0D108BD9-81ED-4DB2-BD59-A6C34878D82A}">
                    <a16:rowId xmlns:a16="http://schemas.microsoft.com/office/drawing/2014/main" val="365380414"/>
                  </a:ext>
                </a:extLst>
              </a:tr>
              <a:tr h="363778">
                <a:tc>
                  <a:txBody>
                    <a:bodyPr/>
                    <a:lstStyle/>
                    <a:p>
                      <a:pPr>
                        <a:lnSpc>
                          <a:spcPct val="107000"/>
                        </a:lnSpc>
                        <a:spcAft>
                          <a:spcPts val="0"/>
                        </a:spcAft>
                      </a:pPr>
                      <a:r>
                        <a:rPr lang="en-GB" sz="1400">
                          <a:effectLst/>
                        </a:rPr>
                        <a:t>John Tugby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Son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10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Scholar</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extLst>
                  <a:ext uri="{0D108BD9-81ED-4DB2-BD59-A6C34878D82A}">
                    <a16:rowId xmlns:a16="http://schemas.microsoft.com/office/drawing/2014/main" val="3202644988"/>
                  </a:ext>
                </a:extLst>
              </a:tr>
              <a:tr h="363778">
                <a:tc>
                  <a:txBody>
                    <a:bodyPr/>
                    <a:lstStyle/>
                    <a:p>
                      <a:pPr>
                        <a:lnSpc>
                          <a:spcPct val="107000"/>
                        </a:lnSpc>
                        <a:spcAft>
                          <a:spcPts val="0"/>
                        </a:spcAft>
                      </a:pPr>
                      <a:r>
                        <a:rPr lang="en-GB" sz="1400">
                          <a:effectLst/>
                        </a:rPr>
                        <a:t>Mary Tugby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Daughter</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7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Scholar</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extLst>
                  <a:ext uri="{0D108BD9-81ED-4DB2-BD59-A6C34878D82A}">
                    <a16:rowId xmlns:a16="http://schemas.microsoft.com/office/drawing/2014/main" val="3064017837"/>
                  </a:ext>
                </a:extLst>
              </a:tr>
              <a:tr h="697653">
                <a:tc>
                  <a:txBody>
                    <a:bodyPr/>
                    <a:lstStyle/>
                    <a:p>
                      <a:pPr>
                        <a:lnSpc>
                          <a:spcPct val="107000"/>
                        </a:lnSpc>
                        <a:spcAft>
                          <a:spcPts val="0"/>
                        </a:spcAft>
                      </a:pPr>
                      <a:r>
                        <a:rPr lang="en-GB" sz="1400">
                          <a:effectLst/>
                        </a:rPr>
                        <a:t>James Thompson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Boarder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err="1">
                          <a:effectLst/>
                          <a:latin typeface="Calibri" panose="020F0502020204030204" pitchFamily="34" charset="0"/>
                          <a:ea typeface="Calibri" panose="020F0502020204030204" pitchFamily="34" charset="0"/>
                          <a:cs typeface="Times New Roman" panose="02020603050405020304" pitchFamily="18" charset="0"/>
                        </a:rPr>
                        <a:t>Wid</a:t>
                      </a:r>
                      <a:r>
                        <a:rPr lang="en-GB" sz="1400" dirty="0">
                          <a:effectLst/>
                          <a:latin typeface="Calibri" panose="020F0502020204030204" pitchFamily="34" charset="0"/>
                          <a:ea typeface="Calibri" panose="020F0502020204030204" pitchFamily="34" charset="0"/>
                          <a:cs typeface="Times New Roman" panose="02020603050405020304" pitchFamily="18" charset="0"/>
                        </a:rPr>
                        <a:t>(</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ower</a:t>
                      </a:r>
                      <a:r>
                        <a:rPr lang="en-GB" sz="14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63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tc>
                  <a:txBody>
                    <a:bodyPr/>
                    <a:lstStyle/>
                    <a:p>
                      <a:pPr>
                        <a:lnSpc>
                          <a:spcPct val="107000"/>
                        </a:lnSpc>
                        <a:spcAft>
                          <a:spcPts val="0"/>
                        </a:spcAft>
                      </a:pPr>
                      <a:r>
                        <a:rPr lang="en-GB" sz="1400" dirty="0">
                          <a:effectLst/>
                        </a:rPr>
                        <a:t>Living on his own means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7755" marR="87755" marT="0" marB="0"/>
                </a:tc>
                <a:extLst>
                  <a:ext uri="{0D108BD9-81ED-4DB2-BD59-A6C34878D82A}">
                    <a16:rowId xmlns:a16="http://schemas.microsoft.com/office/drawing/2014/main" val="1507917234"/>
                  </a:ext>
                </a:extLst>
              </a:tr>
            </a:tbl>
          </a:graphicData>
        </a:graphic>
      </p:graphicFrame>
    </p:spTree>
    <p:extLst>
      <p:ext uri="{BB962C8B-B14F-4D97-AF65-F5344CB8AC3E}">
        <p14:creationId xmlns:p14="http://schemas.microsoft.com/office/powerpoint/2010/main" val="1543153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0F75-2714-4912-AE05-8F1E24494E37}"/>
              </a:ext>
            </a:extLst>
          </p:cNvPr>
          <p:cNvSpPr>
            <a:spLocks noGrp="1"/>
          </p:cNvSpPr>
          <p:nvPr>
            <p:ph type="title"/>
          </p:nvPr>
        </p:nvSpPr>
        <p:spPr>
          <a:xfrm>
            <a:off x="357187" y="365126"/>
            <a:ext cx="10996613" cy="1390102"/>
          </a:xfrm>
        </p:spPr>
        <p:txBody>
          <a:bodyPr>
            <a:normAutofit fontScale="90000"/>
          </a:bodyPr>
          <a:lstStyle/>
          <a:p>
            <a:r>
              <a:rPr lang="en-GB" dirty="0"/>
              <a:t>What can the Whitwick Colliery Disaster tell us about Victorian life?</a:t>
            </a:r>
            <a:br>
              <a:rPr lang="en-GB" dirty="0"/>
            </a:br>
            <a:endParaRPr lang="en-GB" dirty="0"/>
          </a:p>
        </p:txBody>
      </p:sp>
      <p:sp>
        <p:nvSpPr>
          <p:cNvPr id="3" name="Text Placeholder 2">
            <a:extLst>
              <a:ext uri="{FF2B5EF4-FFF2-40B4-BE49-F238E27FC236}">
                <a16:creationId xmlns:a16="http://schemas.microsoft.com/office/drawing/2014/main" id="{D7F47137-AF88-4C4A-B316-5A28BD16BBF3}"/>
              </a:ext>
            </a:extLst>
          </p:cNvPr>
          <p:cNvSpPr>
            <a:spLocks noGrp="1"/>
          </p:cNvSpPr>
          <p:nvPr>
            <p:ph type="body" sz="quarter" idx="10"/>
          </p:nvPr>
        </p:nvSpPr>
        <p:spPr/>
        <p:txBody>
          <a:bodyPr/>
          <a:lstStyle/>
          <a:p>
            <a:r>
              <a:rPr lang="en-GB" dirty="0"/>
              <a:t>Key Stage 2</a:t>
            </a:r>
          </a:p>
        </p:txBody>
      </p:sp>
      <p:sp>
        <p:nvSpPr>
          <p:cNvPr id="4" name="Content Placeholder 3">
            <a:extLst>
              <a:ext uri="{FF2B5EF4-FFF2-40B4-BE49-F238E27FC236}">
                <a16:creationId xmlns:a16="http://schemas.microsoft.com/office/drawing/2014/main" id="{0A647043-91FA-4CDA-AA41-7E34C8D4E17C}"/>
              </a:ext>
            </a:extLst>
          </p:cNvPr>
          <p:cNvSpPr>
            <a:spLocks noGrp="1"/>
          </p:cNvSpPr>
          <p:nvPr>
            <p:ph idx="1"/>
          </p:nvPr>
        </p:nvSpPr>
        <p:spPr/>
        <p:txBody>
          <a:bodyPr/>
          <a:lstStyle/>
          <a:p>
            <a:pPr marL="342900" indent="-342900">
              <a:buFont typeface="Arial" panose="020B0604020202020204" pitchFamily="34" charset="0"/>
              <a:buChar char="•"/>
            </a:pPr>
            <a:r>
              <a:rPr lang="en-GB" dirty="0"/>
              <a:t>To understand how people’s lives have shaped this nation </a:t>
            </a:r>
          </a:p>
          <a:p>
            <a:pPr marL="342900" indent="-342900">
              <a:buFont typeface="Arial" panose="020B0604020202020204" pitchFamily="34" charset="0"/>
              <a:buChar char="•"/>
            </a:pPr>
            <a:r>
              <a:rPr lang="en-GB" dirty="0"/>
              <a:t>To understand historical concepts such as continuity and change, cause and consequence, similarity, difference and significance</a:t>
            </a:r>
          </a:p>
          <a:p>
            <a:pPr marL="342900" indent="-342900">
              <a:buFont typeface="Arial" panose="020B0604020202020204" pitchFamily="34" charset="0"/>
              <a:buChar char="•"/>
            </a:pPr>
            <a:r>
              <a:rPr lang="en-GB" dirty="0"/>
              <a:t>To make connections, draw contrasts, analyse trends, frame historically-valid questions </a:t>
            </a:r>
          </a:p>
          <a:p>
            <a:pPr marL="342900" indent="-342900">
              <a:buFont typeface="Arial" panose="020B0604020202020204" pitchFamily="34" charset="0"/>
              <a:buChar char="•"/>
            </a:pPr>
            <a:r>
              <a:rPr lang="en-GB" dirty="0"/>
              <a:t>To understand the methods of historical enquiry, including how evidence is used rigorously to make historical claims</a:t>
            </a:r>
          </a:p>
          <a:p>
            <a:pPr marL="342900" indent="-342900">
              <a:buFont typeface="Arial" panose="020B0604020202020204" pitchFamily="34" charset="0"/>
              <a:buChar char="•"/>
            </a:pPr>
            <a:r>
              <a:rPr lang="en-GB" dirty="0"/>
              <a:t>To understand the connections between local, regional, national and international history</a:t>
            </a:r>
          </a:p>
          <a:p>
            <a:endParaRPr lang="en-GB" dirty="0"/>
          </a:p>
        </p:txBody>
      </p:sp>
    </p:spTree>
    <p:extLst>
      <p:ext uri="{BB962C8B-B14F-4D97-AF65-F5344CB8AC3E}">
        <p14:creationId xmlns:p14="http://schemas.microsoft.com/office/powerpoint/2010/main" val="246138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6ADF-A200-4A6C-B361-A89A49E6CB9D}"/>
              </a:ext>
            </a:extLst>
          </p:cNvPr>
          <p:cNvSpPr>
            <a:spLocks noGrp="1"/>
          </p:cNvSpPr>
          <p:nvPr>
            <p:ph type="title"/>
          </p:nvPr>
        </p:nvSpPr>
        <p:spPr>
          <a:xfrm>
            <a:off x="357187" y="248394"/>
            <a:ext cx="6257622" cy="710288"/>
          </a:xfrm>
        </p:spPr>
        <p:txBody>
          <a:bodyPr>
            <a:normAutofit fontScale="90000"/>
          </a:bodyPr>
          <a:lstStyle/>
          <a:p>
            <a:r>
              <a:rPr lang="en-GB" u="sng" dirty="0"/>
              <a:t>The </a:t>
            </a:r>
            <a:r>
              <a:rPr lang="en-GB" u="sng" dirty="0" err="1"/>
              <a:t>Tugby</a:t>
            </a:r>
            <a:r>
              <a:rPr lang="en-GB" u="sng" dirty="0"/>
              <a:t> family</a:t>
            </a:r>
            <a:br>
              <a:rPr lang="en-GB" dirty="0"/>
            </a:br>
            <a:r>
              <a:rPr lang="en-GB" dirty="0"/>
              <a:t>39 Castle Street, Whitwick.</a:t>
            </a:r>
          </a:p>
        </p:txBody>
      </p:sp>
      <p:pic>
        <p:nvPicPr>
          <p:cNvPr id="8" name="Picture Placeholder 7" descr="Castle Street, Whitwick">
            <a:extLst>
              <a:ext uri="{FF2B5EF4-FFF2-40B4-BE49-F238E27FC236}">
                <a16:creationId xmlns:a16="http://schemas.microsoft.com/office/drawing/2014/main" id="{BDD3FEDF-9AEA-459A-BA29-EB815A7660EB}"/>
              </a:ext>
            </a:extLst>
          </p:cNvPr>
          <p:cNvPicPr>
            <a:picLocks noGrp="1" noChangeAspect="1"/>
          </p:cNvPicPr>
          <p:nvPr>
            <p:ph type="pic" sz="quarter" idx="10"/>
          </p:nvPr>
        </p:nvPicPr>
        <p:blipFill>
          <a:blip r:embed="rId3"/>
          <a:srcRect t="3029" b="3029"/>
          <a:stretch>
            <a:fillRect/>
          </a:stretch>
        </p:blipFill>
        <p:spPr>
          <a:xfrm>
            <a:off x="2010010" y="1352517"/>
            <a:ext cx="9909615" cy="5100671"/>
          </a:xfrm>
        </p:spPr>
      </p:pic>
    </p:spTree>
    <p:extLst>
      <p:ext uri="{BB962C8B-B14F-4D97-AF65-F5344CB8AC3E}">
        <p14:creationId xmlns:p14="http://schemas.microsoft.com/office/powerpoint/2010/main" val="87816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2CA84-17C6-4A67-88EE-F3A4453F3C5C}"/>
              </a:ext>
            </a:extLst>
          </p:cNvPr>
          <p:cNvSpPr>
            <a:spLocks noGrp="1"/>
          </p:cNvSpPr>
          <p:nvPr>
            <p:ph type="title"/>
          </p:nvPr>
        </p:nvSpPr>
        <p:spPr/>
        <p:txBody>
          <a:bodyPr/>
          <a:lstStyle/>
          <a:p>
            <a:r>
              <a:rPr lang="en-GB" dirty="0"/>
              <a:t>In 1898 John </a:t>
            </a:r>
            <a:r>
              <a:rPr lang="en-GB" dirty="0" err="1"/>
              <a:t>Tugby</a:t>
            </a:r>
            <a:r>
              <a:rPr lang="en-GB" dirty="0"/>
              <a:t> was a Pit Pony Driver. </a:t>
            </a:r>
          </a:p>
        </p:txBody>
      </p:sp>
      <p:sp>
        <p:nvSpPr>
          <p:cNvPr id="3" name="Content Placeholder 2">
            <a:extLst>
              <a:ext uri="{FF2B5EF4-FFF2-40B4-BE49-F238E27FC236}">
                <a16:creationId xmlns:a16="http://schemas.microsoft.com/office/drawing/2014/main" id="{4D3D6369-B612-471F-84B5-496819A029E4}"/>
              </a:ext>
            </a:extLst>
          </p:cNvPr>
          <p:cNvSpPr>
            <a:spLocks noGrp="1"/>
          </p:cNvSpPr>
          <p:nvPr>
            <p:ph idx="1"/>
          </p:nvPr>
        </p:nvSpPr>
        <p:spPr>
          <a:xfrm>
            <a:off x="615349" y="2112269"/>
            <a:ext cx="5022887" cy="3861678"/>
          </a:xfrm>
        </p:spPr>
        <p:txBody>
          <a:bodyPr/>
          <a:lstStyle/>
          <a:p>
            <a:pPr>
              <a:lnSpc>
                <a:spcPct val="90000"/>
              </a:lnSpc>
              <a:spcAft>
                <a:spcPts val="600"/>
              </a:spcAft>
            </a:pPr>
            <a:r>
              <a:rPr lang="en-US" dirty="0">
                <a:solidFill>
                  <a:schemeClr val="tx1">
                    <a:alpha val="80000"/>
                  </a:schemeClr>
                </a:solidFill>
              </a:rPr>
              <a:t>John W </a:t>
            </a:r>
            <a:r>
              <a:rPr lang="en-US" dirty="0" err="1">
                <a:solidFill>
                  <a:schemeClr val="tx1">
                    <a:alpha val="80000"/>
                  </a:schemeClr>
                </a:solidFill>
              </a:rPr>
              <a:t>Tugby</a:t>
            </a:r>
            <a:r>
              <a:rPr lang="en-US" dirty="0">
                <a:solidFill>
                  <a:schemeClr val="tx1">
                    <a:alpha val="80000"/>
                  </a:schemeClr>
                </a:solidFill>
              </a:rPr>
              <a:t> was a Pit Pony Driver - boys aged 12 to 17 years of age were drivers.</a:t>
            </a:r>
          </a:p>
          <a:p>
            <a:pPr>
              <a:lnSpc>
                <a:spcPct val="90000"/>
              </a:lnSpc>
              <a:spcAft>
                <a:spcPts val="600"/>
              </a:spcAft>
            </a:pPr>
            <a:r>
              <a:rPr lang="en-GB" dirty="0">
                <a:solidFill>
                  <a:schemeClr val="tx1">
                    <a:alpha val="80000"/>
                  </a:schemeClr>
                </a:solidFill>
              </a:rPr>
              <a:t>Pit ponies, also known as mining horses, worked in mines pulling carts of coal along rails to the surface. They spent most of the year underground, only coming up for a couple of weeks in the summer.</a:t>
            </a:r>
            <a:endParaRPr lang="en-US" dirty="0">
              <a:solidFill>
                <a:schemeClr val="tx1">
                  <a:alpha val="80000"/>
                </a:schemeClr>
              </a:solidFill>
            </a:endParaRPr>
          </a:p>
          <a:p>
            <a:pPr>
              <a:lnSpc>
                <a:spcPct val="90000"/>
              </a:lnSpc>
              <a:spcAft>
                <a:spcPts val="600"/>
              </a:spcAft>
            </a:pPr>
            <a:endParaRPr lang="en-US" dirty="0">
              <a:solidFill>
                <a:schemeClr val="tx1">
                  <a:alpha val="80000"/>
                </a:schemeClr>
              </a:solidFill>
            </a:endParaRPr>
          </a:p>
        </p:txBody>
      </p:sp>
      <p:pic>
        <p:nvPicPr>
          <p:cNvPr id="6" name="Content Placeholder 5" descr="Pit pony and drivers ">
            <a:extLst>
              <a:ext uri="{FF2B5EF4-FFF2-40B4-BE49-F238E27FC236}">
                <a16:creationId xmlns:a16="http://schemas.microsoft.com/office/drawing/2014/main" id="{13B0FE98-20EF-4C0B-AD23-DC3C1FD68EAF}"/>
              </a:ext>
            </a:extLst>
          </p:cNvPr>
          <p:cNvPicPr>
            <a:picLocks noGrp="1" noChangeAspect="1"/>
          </p:cNvPicPr>
          <p:nvPr>
            <p:ph idx="10"/>
          </p:nvPr>
        </p:nvPicPr>
        <p:blipFill>
          <a:blip r:embed="rId3"/>
          <a:stretch>
            <a:fillRect/>
          </a:stretch>
        </p:blipFill>
        <p:spPr>
          <a:xfrm>
            <a:off x="6330950" y="1614518"/>
            <a:ext cx="5022850" cy="4113702"/>
          </a:xfrm>
        </p:spPr>
      </p:pic>
      <p:grpSp>
        <p:nvGrpSpPr>
          <p:cNvPr id="5" name="Washi" descr="Washi tape">
            <a:extLst>
              <a:ext uri="{FF2B5EF4-FFF2-40B4-BE49-F238E27FC236}">
                <a16:creationId xmlns:a16="http://schemas.microsoft.com/office/drawing/2014/main" id="{6DC5A879-2DFA-47D2-9601-C54CC76E8229}"/>
              </a:ext>
            </a:extLst>
          </p:cNvPr>
          <p:cNvGrpSpPr/>
          <p:nvPr/>
        </p:nvGrpSpPr>
        <p:grpSpPr>
          <a:xfrm>
            <a:off x="8356465" y="5862306"/>
            <a:ext cx="2223573" cy="568858"/>
            <a:chOff x="7258873" y="1421230"/>
            <a:chExt cx="1760422" cy="568858"/>
          </a:xfrm>
        </p:grpSpPr>
        <p:sp>
          <p:nvSpPr>
            <p:cNvPr id="7" name="Picture 9">
              <a:extLst>
                <a:ext uri="{FF2B5EF4-FFF2-40B4-BE49-F238E27FC236}">
                  <a16:creationId xmlns:a16="http://schemas.microsoft.com/office/drawing/2014/main" id="{83B3C0CA-9900-4AED-9AB9-764A1A02217F}"/>
                </a:ext>
                <a:ext uri="{C183D7F6-B498-43B3-948B-1728B52AA6E4}">
                  <adec:decorative xmlns:adec="http://schemas.microsoft.com/office/drawing/2017/decorative" val="1"/>
                </a:ext>
              </a:extLst>
            </p:cNvPr>
            <p:cNvSpPr/>
            <p:nvPr/>
          </p:nvSpPr>
          <p:spPr>
            <a:xfrm>
              <a:off x="7258873" y="1421230"/>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8" name="Text Placeholder">
              <a:extLst>
                <a:ext uri="{FF2B5EF4-FFF2-40B4-BE49-F238E27FC236}">
                  <a16:creationId xmlns:a16="http://schemas.microsoft.com/office/drawing/2014/main" id="{4C50DF86-0D5B-4324-BE71-43BE6F8141EF}"/>
                </a:ext>
              </a:extLst>
            </p:cNvPr>
            <p:cNvSpPr txBox="1">
              <a:spLocks/>
            </p:cNvSpPr>
            <p:nvPr/>
          </p:nvSpPr>
          <p:spPr>
            <a:xfrm>
              <a:off x="7410139" y="1532871"/>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This is not Whitwick mine. </a:t>
              </a:r>
            </a:p>
          </p:txBody>
        </p:sp>
      </p:grpSp>
    </p:spTree>
    <p:extLst>
      <p:ext uri="{BB962C8B-B14F-4D97-AF65-F5344CB8AC3E}">
        <p14:creationId xmlns:p14="http://schemas.microsoft.com/office/powerpoint/2010/main" val="284588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7D83-A080-4779-90A0-E07BFE932024}"/>
              </a:ext>
            </a:extLst>
          </p:cNvPr>
          <p:cNvSpPr>
            <a:spLocks noGrp="1"/>
          </p:cNvSpPr>
          <p:nvPr>
            <p:ph type="title"/>
          </p:nvPr>
        </p:nvSpPr>
        <p:spPr/>
        <p:txBody>
          <a:bodyPr/>
          <a:lstStyle/>
          <a:p>
            <a:r>
              <a:rPr lang="en-GB" dirty="0"/>
              <a:t>Questions about the 1891 Census </a:t>
            </a:r>
          </a:p>
        </p:txBody>
      </p:sp>
      <p:sp>
        <p:nvSpPr>
          <p:cNvPr id="3" name="Content Placeholder 2">
            <a:extLst>
              <a:ext uri="{FF2B5EF4-FFF2-40B4-BE49-F238E27FC236}">
                <a16:creationId xmlns:a16="http://schemas.microsoft.com/office/drawing/2014/main" id="{B010C7B7-3F95-45B3-90B8-FEBE39602B63}"/>
              </a:ext>
            </a:extLst>
          </p:cNvPr>
          <p:cNvSpPr>
            <a:spLocks noGrp="1"/>
          </p:cNvSpPr>
          <p:nvPr>
            <p:ph idx="1"/>
          </p:nvPr>
        </p:nvSpPr>
        <p:spPr/>
        <p:txBody>
          <a:bodyPr/>
          <a:lstStyle/>
          <a:p>
            <a:pPr marL="514350" lvl="0" indent="-514350">
              <a:buFont typeface="+mj-lt"/>
              <a:buAutoNum type="arabicPeriod"/>
            </a:pPr>
            <a:r>
              <a:rPr lang="en-GB" dirty="0"/>
              <a:t>How many people are in the household of the census you have been given.</a:t>
            </a:r>
          </a:p>
          <a:p>
            <a:pPr marL="514350" lvl="0" indent="-514350">
              <a:buFont typeface="+mj-lt"/>
              <a:buAutoNum type="arabicPeriod"/>
            </a:pPr>
            <a:r>
              <a:rPr lang="en-GB" dirty="0"/>
              <a:t>How many people are in the family? List them by name, age and occupation.</a:t>
            </a:r>
          </a:p>
          <a:p>
            <a:pPr marL="514350" lvl="0" indent="-514350">
              <a:buFont typeface="+mj-lt"/>
              <a:buAutoNum type="arabicPeriod"/>
            </a:pPr>
            <a:r>
              <a:rPr lang="en-GB" dirty="0"/>
              <a:t>Are there any other people in the house? If there are, why are they there? List them by name, age and occupation.</a:t>
            </a:r>
          </a:p>
          <a:p>
            <a:pPr marL="514350" lvl="0" indent="-514350">
              <a:buFont typeface="+mj-lt"/>
              <a:buAutoNum type="arabicPeriod"/>
            </a:pPr>
            <a:r>
              <a:rPr lang="en-GB" dirty="0"/>
              <a:t>What can you infer from this information?</a:t>
            </a:r>
          </a:p>
          <a:p>
            <a:pPr marL="514350" lvl="0" indent="-514350">
              <a:buFont typeface="+mj-lt"/>
              <a:buAutoNum type="arabicPeriod"/>
            </a:pPr>
            <a:r>
              <a:rPr lang="en-GB" dirty="0"/>
              <a:t>If you have time, look at the other households on your census.</a:t>
            </a:r>
          </a:p>
          <a:p>
            <a:endParaRPr lang="en-GB" dirty="0"/>
          </a:p>
        </p:txBody>
      </p:sp>
    </p:spTree>
    <p:extLst>
      <p:ext uri="{BB962C8B-B14F-4D97-AF65-F5344CB8AC3E}">
        <p14:creationId xmlns:p14="http://schemas.microsoft.com/office/powerpoint/2010/main" val="3424034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A81A-C6C6-4A00-BAE8-BAB5311CDE4E}"/>
              </a:ext>
            </a:extLst>
          </p:cNvPr>
          <p:cNvSpPr>
            <a:spLocks noGrp="1"/>
          </p:cNvSpPr>
          <p:nvPr>
            <p:ph type="title"/>
          </p:nvPr>
        </p:nvSpPr>
        <p:spPr/>
        <p:txBody>
          <a:bodyPr/>
          <a:lstStyle/>
          <a:p>
            <a:r>
              <a:rPr lang="en-GB" dirty="0"/>
              <a:t>What have you learnt from the census? </a:t>
            </a:r>
          </a:p>
        </p:txBody>
      </p:sp>
      <p:sp>
        <p:nvSpPr>
          <p:cNvPr id="15" name="TextBox 14">
            <a:extLst>
              <a:ext uri="{FF2B5EF4-FFF2-40B4-BE49-F238E27FC236}">
                <a16:creationId xmlns:a16="http://schemas.microsoft.com/office/drawing/2014/main" id="{419352F8-2260-4460-8F1B-3D5C9667BDC6}"/>
              </a:ext>
            </a:extLst>
          </p:cNvPr>
          <p:cNvSpPr txBox="1"/>
          <p:nvPr/>
        </p:nvSpPr>
        <p:spPr>
          <a:xfrm>
            <a:off x="1190730" y="5969654"/>
            <a:ext cx="5672294" cy="523220"/>
          </a:xfrm>
          <a:prstGeom prst="rect">
            <a:avLst/>
          </a:prstGeom>
          <a:noFill/>
        </p:spPr>
        <p:txBody>
          <a:bodyPr wrap="square" rtlCol="0">
            <a:spAutoFit/>
          </a:bodyPr>
          <a:lstStyle/>
          <a:p>
            <a:r>
              <a:rPr lang="en-US" sz="2800" dirty="0"/>
              <a:t>Albert Gee was 13</a:t>
            </a:r>
            <a:endParaRPr lang="en-GB" sz="2800" dirty="0"/>
          </a:p>
        </p:txBody>
      </p:sp>
      <p:sp>
        <p:nvSpPr>
          <p:cNvPr id="17" name="TextBox 16">
            <a:extLst>
              <a:ext uri="{FF2B5EF4-FFF2-40B4-BE49-F238E27FC236}">
                <a16:creationId xmlns:a16="http://schemas.microsoft.com/office/drawing/2014/main" id="{798C72B5-642D-4F24-A633-356CDEC367B2}"/>
              </a:ext>
            </a:extLst>
          </p:cNvPr>
          <p:cNvSpPr txBox="1"/>
          <p:nvPr/>
        </p:nvSpPr>
        <p:spPr>
          <a:xfrm>
            <a:off x="1190730" y="5169412"/>
            <a:ext cx="4315767" cy="523220"/>
          </a:xfrm>
          <a:prstGeom prst="rect">
            <a:avLst/>
          </a:prstGeom>
          <a:noFill/>
        </p:spPr>
        <p:txBody>
          <a:bodyPr wrap="square" rtlCol="0">
            <a:spAutoFit/>
          </a:bodyPr>
          <a:lstStyle/>
          <a:p>
            <a:r>
              <a:rPr lang="en-US" sz="2800" dirty="0"/>
              <a:t>John W </a:t>
            </a:r>
            <a:r>
              <a:rPr lang="en-US" sz="2800" dirty="0" err="1"/>
              <a:t>Tugby</a:t>
            </a:r>
            <a:r>
              <a:rPr lang="en-US" sz="2800" dirty="0"/>
              <a:t> was 16</a:t>
            </a:r>
            <a:endParaRPr lang="en-GB" sz="2800" dirty="0"/>
          </a:p>
        </p:txBody>
      </p:sp>
      <p:pic>
        <p:nvPicPr>
          <p:cNvPr id="13" name="Picture 12" descr="Power. ">
            <a:extLst>
              <a:ext uri="{FF2B5EF4-FFF2-40B4-BE49-F238E27FC236}">
                <a16:creationId xmlns:a16="http://schemas.microsoft.com/office/drawing/2014/main" id="{983D5D82-E073-4DB8-85AA-E8A91337A850}"/>
              </a:ext>
            </a:extLst>
          </p:cNvPr>
          <p:cNvPicPr>
            <a:picLocks noChangeAspect="1"/>
          </p:cNvPicPr>
          <p:nvPr/>
        </p:nvPicPr>
        <p:blipFill>
          <a:blip r:embed="rId3"/>
          <a:stretch>
            <a:fillRect/>
          </a:stretch>
        </p:blipFill>
        <p:spPr>
          <a:xfrm>
            <a:off x="7495822" y="3530600"/>
            <a:ext cx="755739" cy="755739"/>
          </a:xfrm>
          <a:prstGeom prst="rect">
            <a:avLst/>
          </a:prstGeom>
        </p:spPr>
      </p:pic>
      <p:pic>
        <p:nvPicPr>
          <p:cNvPr id="11" name="Picture 10" descr="Wealth ">
            <a:extLst>
              <a:ext uri="{FF2B5EF4-FFF2-40B4-BE49-F238E27FC236}">
                <a16:creationId xmlns:a16="http://schemas.microsoft.com/office/drawing/2014/main" id="{F64FB2CB-5F8E-4E37-AA14-73EB563DFD9C}"/>
              </a:ext>
            </a:extLst>
          </p:cNvPr>
          <p:cNvPicPr>
            <a:picLocks noChangeAspect="1"/>
          </p:cNvPicPr>
          <p:nvPr/>
        </p:nvPicPr>
        <p:blipFill>
          <a:blip r:embed="rId4"/>
          <a:stretch>
            <a:fillRect/>
          </a:stretch>
        </p:blipFill>
        <p:spPr>
          <a:xfrm>
            <a:off x="6279444" y="3429000"/>
            <a:ext cx="953911" cy="953911"/>
          </a:xfrm>
          <a:prstGeom prst="rect">
            <a:avLst/>
          </a:prstGeom>
        </p:spPr>
      </p:pic>
      <p:pic>
        <p:nvPicPr>
          <p:cNvPr id="9" name="Picture 8" descr="Research. ">
            <a:extLst>
              <a:ext uri="{FF2B5EF4-FFF2-40B4-BE49-F238E27FC236}">
                <a16:creationId xmlns:a16="http://schemas.microsoft.com/office/drawing/2014/main" id="{A55A0216-D7F8-40B6-817D-75F0123E38A9}"/>
              </a:ext>
            </a:extLst>
          </p:cNvPr>
          <p:cNvPicPr>
            <a:picLocks noChangeAspect="1"/>
          </p:cNvPicPr>
          <p:nvPr/>
        </p:nvPicPr>
        <p:blipFill>
          <a:blip r:embed="rId5"/>
          <a:stretch>
            <a:fillRect/>
          </a:stretch>
        </p:blipFill>
        <p:spPr>
          <a:xfrm>
            <a:off x="9195899" y="2412865"/>
            <a:ext cx="1357623" cy="1357623"/>
          </a:xfrm>
          <a:prstGeom prst="rect">
            <a:avLst/>
          </a:prstGeom>
        </p:spPr>
      </p:pic>
      <p:pic>
        <p:nvPicPr>
          <p:cNvPr id="7" name="Picture 6" descr="Counting. ">
            <a:extLst>
              <a:ext uri="{FF2B5EF4-FFF2-40B4-BE49-F238E27FC236}">
                <a16:creationId xmlns:a16="http://schemas.microsoft.com/office/drawing/2014/main" id="{6421E4D8-2C39-4900-9DCF-184BAACC7CB3}"/>
              </a:ext>
            </a:extLst>
          </p:cNvPr>
          <p:cNvPicPr>
            <a:picLocks noChangeAspect="1"/>
          </p:cNvPicPr>
          <p:nvPr/>
        </p:nvPicPr>
        <p:blipFill>
          <a:blip r:embed="rId6"/>
          <a:stretch>
            <a:fillRect/>
          </a:stretch>
        </p:blipFill>
        <p:spPr>
          <a:xfrm>
            <a:off x="7998177" y="1097857"/>
            <a:ext cx="1055511" cy="1055511"/>
          </a:xfrm>
          <a:prstGeom prst="rect">
            <a:avLst/>
          </a:prstGeom>
        </p:spPr>
      </p:pic>
      <p:pic>
        <p:nvPicPr>
          <p:cNvPr id="5" name="Picture 4" descr="A person conducting a census. ">
            <a:extLst>
              <a:ext uri="{FF2B5EF4-FFF2-40B4-BE49-F238E27FC236}">
                <a16:creationId xmlns:a16="http://schemas.microsoft.com/office/drawing/2014/main" id="{7233994E-D8D5-4DF5-9926-BC375B424DCF}"/>
              </a:ext>
            </a:extLst>
          </p:cNvPr>
          <p:cNvPicPr>
            <a:picLocks noChangeAspect="1"/>
          </p:cNvPicPr>
          <p:nvPr/>
        </p:nvPicPr>
        <p:blipFill>
          <a:blip r:embed="rId7"/>
          <a:stretch>
            <a:fillRect/>
          </a:stretch>
        </p:blipFill>
        <p:spPr>
          <a:xfrm>
            <a:off x="4425244" y="833833"/>
            <a:ext cx="1272822" cy="1272822"/>
          </a:xfrm>
          <a:prstGeom prst="rect">
            <a:avLst/>
          </a:prstGeom>
        </p:spPr>
      </p:pic>
      <p:sp>
        <p:nvSpPr>
          <p:cNvPr id="3" name="Content Placeholder 2">
            <a:extLst>
              <a:ext uri="{FF2B5EF4-FFF2-40B4-BE49-F238E27FC236}">
                <a16:creationId xmlns:a16="http://schemas.microsoft.com/office/drawing/2014/main" id="{705D8864-CB43-4644-81F2-32B710DEA031}"/>
              </a:ext>
            </a:extLst>
          </p:cNvPr>
          <p:cNvSpPr>
            <a:spLocks noGrp="1"/>
          </p:cNvSpPr>
          <p:nvPr>
            <p:ph idx="1"/>
          </p:nvPr>
        </p:nvSpPr>
        <p:spPr/>
        <p:txBody>
          <a:bodyPr/>
          <a:lstStyle/>
          <a:p>
            <a:pPr marL="514350" indent="-514350">
              <a:buFont typeface="+mj-lt"/>
              <a:buAutoNum type="arabicPeriod"/>
            </a:pPr>
            <a:r>
              <a:rPr lang="en-GB" dirty="0"/>
              <a:t>What is a census? </a:t>
            </a:r>
          </a:p>
          <a:p>
            <a:pPr marL="514350" indent="-514350">
              <a:buFont typeface="+mj-lt"/>
              <a:buAutoNum type="arabicPeriod"/>
            </a:pPr>
            <a:r>
              <a:rPr lang="en-GB" dirty="0"/>
              <a:t>How often does the UK government take a census? </a:t>
            </a:r>
          </a:p>
          <a:p>
            <a:pPr marL="514350" indent="-514350">
              <a:buFont typeface="+mj-lt"/>
              <a:buAutoNum type="arabicPeriod"/>
            </a:pPr>
            <a:r>
              <a:rPr lang="en-GB" dirty="0"/>
              <a:t>Why was the census useful for historians? </a:t>
            </a:r>
          </a:p>
          <a:p>
            <a:pPr marL="514350" indent="-514350">
              <a:buFont typeface="+mj-lt"/>
              <a:buAutoNum type="arabicPeriod"/>
            </a:pPr>
            <a:r>
              <a:rPr lang="en-GB" dirty="0"/>
              <a:t>What are the main differences between the Booth Family and the and the </a:t>
            </a:r>
            <a:r>
              <a:rPr lang="en-GB" dirty="0" err="1"/>
              <a:t>Tugby</a:t>
            </a:r>
            <a:r>
              <a:rPr lang="en-GB" dirty="0"/>
              <a:t> and Gee family?</a:t>
            </a:r>
          </a:p>
          <a:p>
            <a:pPr marL="514350" indent="-514350">
              <a:buFont typeface="+mj-lt"/>
              <a:buAutoNum type="arabicPeriod"/>
            </a:pPr>
            <a:r>
              <a:rPr lang="en-GB" dirty="0"/>
              <a:t>What were the ages of John </a:t>
            </a:r>
            <a:r>
              <a:rPr lang="en-GB" dirty="0" err="1"/>
              <a:t>Tugby</a:t>
            </a:r>
            <a:r>
              <a:rPr lang="en-GB" dirty="0"/>
              <a:t> and  Albert Gee at the time of the Whitwick Colliery Disaster? </a:t>
            </a:r>
          </a:p>
          <a:p>
            <a:endParaRPr lang="en-GB" dirty="0"/>
          </a:p>
          <a:p>
            <a:pPr marL="514350" indent="-514350">
              <a:buFont typeface="+mj-lt"/>
              <a:buAutoNum type="arabicPeriod"/>
            </a:pPr>
            <a:endParaRPr lang="en-GB" dirty="0"/>
          </a:p>
        </p:txBody>
      </p:sp>
    </p:spTree>
    <p:extLst>
      <p:ext uri="{BB962C8B-B14F-4D97-AF65-F5344CB8AC3E}">
        <p14:creationId xmlns:p14="http://schemas.microsoft.com/office/powerpoint/2010/main" val="385735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C9B8B-2AD6-4FE1-9EAD-DECA5B1F3C9C}"/>
              </a:ext>
            </a:extLst>
          </p:cNvPr>
          <p:cNvSpPr>
            <a:spLocks noGrp="1"/>
          </p:cNvSpPr>
          <p:nvPr>
            <p:ph type="title"/>
          </p:nvPr>
        </p:nvSpPr>
        <p:spPr/>
        <p:txBody>
          <a:bodyPr>
            <a:normAutofit fontScale="90000"/>
          </a:bodyPr>
          <a:lstStyle/>
          <a:p>
            <a:r>
              <a:rPr lang="en-GB" dirty="0"/>
              <a:t>Lesson 3 – Gee and </a:t>
            </a:r>
            <a:r>
              <a:rPr lang="en-GB" dirty="0" err="1"/>
              <a:t>Tugby</a:t>
            </a:r>
            <a:r>
              <a:rPr lang="en-GB" dirty="0"/>
              <a:t> go to work. </a:t>
            </a:r>
          </a:p>
        </p:txBody>
      </p:sp>
      <p:sp>
        <p:nvSpPr>
          <p:cNvPr id="3" name="Content Placeholder 2">
            <a:extLst>
              <a:ext uri="{FF2B5EF4-FFF2-40B4-BE49-F238E27FC236}">
                <a16:creationId xmlns:a16="http://schemas.microsoft.com/office/drawing/2014/main" id="{016650E6-D521-40FA-AA4F-1402B5813542}"/>
              </a:ext>
            </a:extLst>
          </p:cNvPr>
          <p:cNvSpPr>
            <a:spLocks noGrp="1"/>
          </p:cNvSpPr>
          <p:nvPr>
            <p:ph idx="1"/>
          </p:nvPr>
        </p:nvSpPr>
        <p:spPr/>
        <p:txBody>
          <a:bodyPr/>
          <a:lstStyle/>
          <a:p>
            <a:r>
              <a:rPr lang="en-GB" sz="2800" dirty="0"/>
              <a:t>Learning</a:t>
            </a:r>
          </a:p>
          <a:p>
            <a:r>
              <a:rPr lang="en-GB" sz="2800" dirty="0"/>
              <a:t> </a:t>
            </a:r>
          </a:p>
          <a:p>
            <a:pPr marL="457200" lvl="0" indent="-457200" algn="l">
              <a:spcAft>
                <a:spcPts val="1200"/>
              </a:spcAft>
              <a:buFont typeface="Arial" panose="020B0604020202020204" pitchFamily="34" charset="0"/>
              <a:buChar char="•"/>
            </a:pPr>
            <a:r>
              <a:rPr lang="en-GB" sz="2800" dirty="0"/>
              <a:t>To build their understanding and empathy</a:t>
            </a:r>
          </a:p>
          <a:p>
            <a:pPr marL="457200" lvl="0" indent="-457200" algn="l">
              <a:spcAft>
                <a:spcPts val="1200"/>
              </a:spcAft>
              <a:buFont typeface="Arial" panose="020B0604020202020204" pitchFamily="34" charset="0"/>
              <a:buChar char="•"/>
            </a:pPr>
            <a:r>
              <a:rPr lang="en-GB" sz="2800" dirty="0"/>
              <a:t>To develop their understanding of 13 year old Albert Gee’s and 16 year old John W </a:t>
            </a:r>
            <a:r>
              <a:rPr lang="en-GB" sz="2800" dirty="0" err="1"/>
              <a:t>Tugby’s</a:t>
            </a:r>
            <a:r>
              <a:rPr lang="en-GB" sz="2800" dirty="0"/>
              <a:t> lives</a:t>
            </a:r>
          </a:p>
          <a:p>
            <a:pPr marL="457200" lvl="0" indent="-457200" algn="l">
              <a:spcAft>
                <a:spcPts val="1200"/>
              </a:spcAft>
              <a:buFont typeface="Arial" panose="020B0604020202020204" pitchFamily="34" charset="0"/>
              <a:buChar char="•"/>
            </a:pPr>
            <a:r>
              <a:rPr lang="en-GB" sz="2800" dirty="0"/>
              <a:t>To develop persuasion skills </a:t>
            </a:r>
          </a:p>
          <a:p>
            <a:endParaRPr lang="en-GB" dirty="0"/>
          </a:p>
        </p:txBody>
      </p:sp>
    </p:spTree>
    <p:extLst>
      <p:ext uri="{BB962C8B-B14F-4D97-AF65-F5344CB8AC3E}">
        <p14:creationId xmlns:p14="http://schemas.microsoft.com/office/powerpoint/2010/main" val="1338846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82B64-538C-40F7-882C-912205F1750E}"/>
              </a:ext>
            </a:extLst>
          </p:cNvPr>
          <p:cNvSpPr>
            <a:spLocks noGrp="1"/>
          </p:cNvSpPr>
          <p:nvPr>
            <p:ph type="title"/>
          </p:nvPr>
        </p:nvSpPr>
        <p:spPr/>
        <p:txBody>
          <a:bodyPr/>
          <a:lstStyle/>
          <a:p>
            <a:r>
              <a:rPr lang="en-GB" dirty="0"/>
              <a:t>Think about these questions: </a:t>
            </a:r>
          </a:p>
        </p:txBody>
      </p:sp>
      <p:sp>
        <p:nvSpPr>
          <p:cNvPr id="5" name="Content Placeholder 4">
            <a:extLst>
              <a:ext uri="{FF2B5EF4-FFF2-40B4-BE49-F238E27FC236}">
                <a16:creationId xmlns:a16="http://schemas.microsoft.com/office/drawing/2014/main" id="{A1FF1CE7-513B-5910-8366-D9EBD41E2CAD}"/>
              </a:ext>
            </a:extLst>
          </p:cNvPr>
          <p:cNvSpPr>
            <a:spLocks noGrp="1"/>
          </p:cNvSpPr>
          <p:nvPr>
            <p:ph idx="1"/>
          </p:nvPr>
        </p:nvSpPr>
        <p:spPr/>
        <p:txBody>
          <a:bodyPr/>
          <a:lstStyle/>
          <a:p>
            <a:r>
              <a:rPr lang="en-GB" sz="1800" dirty="0"/>
              <a:t>As we have already learnt, many of the miners lived in Whitwick, </a:t>
            </a:r>
            <a:r>
              <a:rPr lang="en-GB" sz="1800" dirty="0" err="1"/>
              <a:t>Thringstone</a:t>
            </a:r>
            <a:r>
              <a:rPr lang="en-GB" sz="1800" dirty="0"/>
              <a:t> and </a:t>
            </a:r>
            <a:r>
              <a:rPr lang="en-GB" sz="1800" dirty="0" err="1"/>
              <a:t>Swannington</a:t>
            </a:r>
            <a:r>
              <a:rPr lang="en-GB" sz="1800" dirty="0"/>
              <a:t>.</a:t>
            </a:r>
          </a:p>
          <a:p>
            <a:r>
              <a:rPr lang="en-GB" sz="1800" dirty="0"/>
              <a:t>They had to walk or cycle to the colliery, go down the mine shaft and then walk to the coal face. Of course at the end of the day, they had to repeat this journey. </a:t>
            </a:r>
          </a:p>
          <a:p>
            <a:pPr marL="285750" indent="-285750">
              <a:buFont typeface="Arial" panose="020B0604020202020204" pitchFamily="34" charset="0"/>
              <a:buChar char="•"/>
            </a:pPr>
            <a:r>
              <a:rPr lang="en-GB" sz="1800" dirty="0"/>
              <a:t>On your copy of the map, find the three villages and Whitwick colliery. </a:t>
            </a:r>
          </a:p>
          <a:p>
            <a:pPr marL="285750" indent="-285750">
              <a:buFont typeface="Arial" panose="020B0604020202020204" pitchFamily="34" charset="0"/>
              <a:buChar char="•"/>
            </a:pPr>
            <a:r>
              <a:rPr lang="en-GB" sz="1800" dirty="0"/>
              <a:t>Draw on the route that they might have taken. </a:t>
            </a:r>
          </a:p>
          <a:p>
            <a:pPr marL="285750" indent="-285750">
              <a:buFont typeface="Arial" panose="020B0604020202020204" pitchFamily="34" charset="0"/>
              <a:buChar char="•"/>
            </a:pPr>
            <a:r>
              <a:rPr lang="en-GB" sz="1800" dirty="0"/>
              <a:t>Use a piece of string to measure the distance to the mine and then use the map scale under the map to find out how far they travelled to Whitwick colliery. </a:t>
            </a:r>
          </a:p>
          <a:p>
            <a:endParaRPr lang="en-GB" dirty="0"/>
          </a:p>
        </p:txBody>
      </p:sp>
      <p:pic>
        <p:nvPicPr>
          <p:cNvPr id="11" name="Content Placeholder 10" descr="Map of Whitwick and Coalville">
            <a:extLst>
              <a:ext uri="{FF2B5EF4-FFF2-40B4-BE49-F238E27FC236}">
                <a16:creationId xmlns:a16="http://schemas.microsoft.com/office/drawing/2014/main" id="{A8936055-93D7-49D9-8D06-F27461554FE8}"/>
              </a:ext>
              <a:ext uri="{C183D7F6-B498-43B3-948B-1728B52AA6E4}">
                <adec:decorative xmlns:adec="http://schemas.microsoft.com/office/drawing/2017/decorative" val="0"/>
              </a:ext>
            </a:extLst>
          </p:cNvPr>
          <p:cNvPicPr>
            <a:picLocks noGrp="1" noChangeAspect="1"/>
          </p:cNvPicPr>
          <p:nvPr>
            <p:ph idx="10"/>
          </p:nvPr>
        </p:nvPicPr>
        <p:blipFill>
          <a:blip r:embed="rId3"/>
          <a:stretch>
            <a:fillRect/>
          </a:stretch>
        </p:blipFill>
        <p:spPr>
          <a:xfrm>
            <a:off x="6691745" y="176645"/>
            <a:ext cx="4622481" cy="6497574"/>
          </a:xfrm>
          <a:prstGeom prst="rect">
            <a:avLst/>
          </a:prstGeom>
        </p:spPr>
      </p:pic>
      <p:grpSp>
        <p:nvGrpSpPr>
          <p:cNvPr id="7" name="Research Character">
            <a:extLst>
              <a:ext uri="{FF2B5EF4-FFF2-40B4-BE49-F238E27FC236}">
                <a16:creationId xmlns:a16="http://schemas.microsoft.com/office/drawing/2014/main" id="{1BA09725-02D8-4528-A36A-1C7614233989}"/>
              </a:ext>
              <a:ext uri="{C183D7F6-B498-43B3-948B-1728B52AA6E4}">
                <adec:decorative xmlns:adec="http://schemas.microsoft.com/office/drawing/2017/decorative" val="1"/>
              </a:ext>
            </a:extLst>
          </p:cNvPr>
          <p:cNvGrpSpPr/>
          <p:nvPr/>
        </p:nvGrpSpPr>
        <p:grpSpPr>
          <a:xfrm>
            <a:off x="4840812" y="5387756"/>
            <a:ext cx="1771785" cy="1538901"/>
            <a:chOff x="7823486" y="378506"/>
            <a:chExt cx="2889756" cy="2981745"/>
          </a:xfrm>
        </p:grpSpPr>
        <p:sp>
          <p:nvSpPr>
            <p:cNvPr id="8" name="Washi">
              <a:extLst>
                <a:ext uri="{FF2B5EF4-FFF2-40B4-BE49-F238E27FC236}">
                  <a16:creationId xmlns:a16="http://schemas.microsoft.com/office/drawing/2014/main" id="{29C52589-EE47-4574-9377-303D414E7B1F}"/>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a:extLst>
                <a:ext uri="{FF2B5EF4-FFF2-40B4-BE49-F238E27FC236}">
                  <a16:creationId xmlns:a16="http://schemas.microsoft.com/office/drawing/2014/main" id="{343DFC7A-EF73-470F-9370-E761C5994E4B}"/>
                </a:ext>
              </a:extLst>
            </p:cNvPr>
            <p:cNvSpPr txBox="1">
              <a:spLocks/>
            </p:cNvSpPr>
            <p:nvPr/>
          </p:nvSpPr>
          <p:spPr>
            <a:xfrm rot="21383919">
              <a:off x="7823486" y="564933"/>
              <a:ext cx="2568902" cy="414338"/>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10" name="Icon" descr="Research character icon">
              <a:extLst>
                <a:ext uri="{FF2B5EF4-FFF2-40B4-BE49-F238E27FC236}">
                  <a16:creationId xmlns:a16="http://schemas.microsoft.com/office/drawing/2014/main" id="{F8452557-1C41-4A42-ABDA-AB4CEF8BFC10}"/>
                </a:ext>
              </a:extLst>
            </p:cNvPr>
            <p:cNvPicPr>
              <a:picLocks noChangeAspect="1"/>
            </p:cNvPicPr>
            <p:nvPr/>
          </p:nvPicPr>
          <p:blipFill>
            <a:blip r:embed="rId6"/>
            <a:stretch>
              <a:fillRect/>
            </a:stretch>
          </p:blipFill>
          <p:spPr>
            <a:xfrm>
              <a:off x="7972927" y="876582"/>
              <a:ext cx="2740315" cy="2483669"/>
            </a:xfrm>
            <a:prstGeom prst="rect">
              <a:avLst/>
            </a:prstGeom>
          </p:spPr>
        </p:pic>
      </p:grpSp>
      <p:sp>
        <p:nvSpPr>
          <p:cNvPr id="12" name="Rectangle 11">
            <a:extLst>
              <a:ext uri="{FF2B5EF4-FFF2-40B4-BE49-F238E27FC236}">
                <a16:creationId xmlns:a16="http://schemas.microsoft.com/office/drawing/2014/main" id="{392B3F52-0DCC-4955-B538-6D03F8903803}"/>
              </a:ext>
              <a:ext uri="{C183D7F6-B498-43B3-948B-1728B52AA6E4}">
                <adec:decorative xmlns:adec="http://schemas.microsoft.com/office/drawing/2017/decorative" val="1"/>
              </a:ext>
            </a:extLst>
          </p:cNvPr>
          <p:cNvSpPr/>
          <p:nvPr/>
        </p:nvSpPr>
        <p:spPr>
          <a:xfrm>
            <a:off x="6652171" y="5926966"/>
            <a:ext cx="2367138" cy="5659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493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A5476-B84B-4163-884F-729859855A2A}"/>
              </a:ext>
            </a:extLst>
          </p:cNvPr>
          <p:cNvSpPr>
            <a:spLocks noGrp="1"/>
          </p:cNvSpPr>
          <p:nvPr>
            <p:ph type="title"/>
          </p:nvPr>
        </p:nvSpPr>
        <p:spPr/>
        <p:txBody>
          <a:bodyPr/>
          <a:lstStyle/>
          <a:p>
            <a:r>
              <a:rPr lang="en-GB" dirty="0"/>
              <a:t>Albert Gee goes to work</a:t>
            </a:r>
          </a:p>
        </p:txBody>
      </p:sp>
      <p:grpSp>
        <p:nvGrpSpPr>
          <p:cNvPr id="11" name="Imagine-Char">
            <a:extLst>
              <a:ext uri="{FF2B5EF4-FFF2-40B4-BE49-F238E27FC236}">
                <a16:creationId xmlns:a16="http://schemas.microsoft.com/office/drawing/2014/main" id="{CF0F103B-9ACA-446E-8C1E-C37186592D93}"/>
              </a:ext>
              <a:ext uri="{C183D7F6-B498-43B3-948B-1728B52AA6E4}">
                <adec:decorative xmlns:adec="http://schemas.microsoft.com/office/drawing/2017/decorative" val="1"/>
              </a:ext>
            </a:extLst>
          </p:cNvPr>
          <p:cNvGrpSpPr/>
          <p:nvPr/>
        </p:nvGrpSpPr>
        <p:grpSpPr>
          <a:xfrm>
            <a:off x="4632290" y="4843305"/>
            <a:ext cx="1463710" cy="1750855"/>
            <a:chOff x="2760365" y="4111946"/>
            <a:chExt cx="2349275" cy="2591861"/>
          </a:xfrm>
        </p:grpSpPr>
        <p:sp>
          <p:nvSpPr>
            <p:cNvPr id="12" name="Deco-washi">
              <a:extLst>
                <a:ext uri="{FF2B5EF4-FFF2-40B4-BE49-F238E27FC236}">
                  <a16:creationId xmlns:a16="http://schemas.microsoft.com/office/drawing/2014/main" id="{813C3D48-383C-434D-BCB5-44D2BC0F121A}"/>
                </a:ext>
                <a:ext uri="{C183D7F6-B498-43B3-948B-1728B52AA6E4}">
                  <adec:decorative xmlns:adec="http://schemas.microsoft.com/office/drawing/2017/decorative" val="1"/>
                </a:ext>
              </a:extLst>
            </p:cNvPr>
            <p:cNvSpPr txBox="1">
              <a:spLocks/>
            </p:cNvSpPr>
            <p:nvPr/>
          </p:nvSpPr>
          <p:spPr>
            <a:xfrm>
              <a:off x="2760365" y="4111946"/>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42ED1606-EEBE-4B33-A6A4-A8ED363AF460}"/>
                </a:ext>
              </a:extLst>
            </p:cNvPr>
            <p:cNvSpPr txBox="1">
              <a:spLocks/>
            </p:cNvSpPr>
            <p:nvPr/>
          </p:nvSpPr>
          <p:spPr>
            <a:xfrm rot="21383919">
              <a:off x="2917155" y="4236376"/>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Imagine</a:t>
              </a:r>
            </a:p>
          </p:txBody>
        </p:sp>
        <p:pic>
          <p:nvPicPr>
            <p:cNvPr id="14" name="Imagine-icon" descr="Imagine character icon">
              <a:extLst>
                <a:ext uri="{FF2B5EF4-FFF2-40B4-BE49-F238E27FC236}">
                  <a16:creationId xmlns:a16="http://schemas.microsoft.com/office/drawing/2014/main" id="{8A83A855-2340-4DF9-B7CA-CF4E437D62B3}"/>
                </a:ext>
              </a:extLst>
            </p:cNvPr>
            <p:cNvPicPr>
              <a:picLocks noChangeAspect="1"/>
            </p:cNvPicPr>
            <p:nvPr/>
          </p:nvPicPr>
          <p:blipFill>
            <a:blip r:embed="rId5"/>
            <a:stretch>
              <a:fillRect/>
            </a:stretch>
          </p:blipFill>
          <p:spPr>
            <a:xfrm flipH="1">
              <a:off x="2795839" y="4770010"/>
              <a:ext cx="2313801" cy="1933797"/>
            </a:xfrm>
            <a:prstGeom prst="rect">
              <a:avLst/>
            </a:prstGeom>
          </p:spPr>
        </p:pic>
      </p:grpSp>
      <p:sp>
        <p:nvSpPr>
          <p:cNvPr id="3" name="Content Placeholder 2">
            <a:extLst>
              <a:ext uri="{FF2B5EF4-FFF2-40B4-BE49-F238E27FC236}">
                <a16:creationId xmlns:a16="http://schemas.microsoft.com/office/drawing/2014/main" id="{8BA0E79E-97AE-4BEB-AA1C-3B99FA65EB13}"/>
              </a:ext>
            </a:extLst>
          </p:cNvPr>
          <p:cNvSpPr>
            <a:spLocks noGrp="1"/>
          </p:cNvSpPr>
          <p:nvPr>
            <p:ph idx="1"/>
          </p:nvPr>
        </p:nvSpPr>
        <p:spPr>
          <a:xfrm>
            <a:off x="381885" y="1470244"/>
            <a:ext cx="5022887" cy="5022630"/>
          </a:xfrm>
        </p:spPr>
        <p:txBody>
          <a:bodyPr/>
          <a:lstStyle/>
          <a:p>
            <a:r>
              <a:rPr lang="en-US" dirty="0"/>
              <a:t>Albert Gee was 13. He had just a few weeks of experience in the mine. He was the deputy’s boy, but that night shift he was working as a pit pony driver moving tubs full of coal. </a:t>
            </a:r>
          </a:p>
          <a:p>
            <a:endParaRPr lang="en-GB" dirty="0"/>
          </a:p>
        </p:txBody>
      </p:sp>
      <p:pic>
        <p:nvPicPr>
          <p:cNvPr id="16" name="Content Placeholder 15" descr="Pit pony. ">
            <a:extLst>
              <a:ext uri="{FF2B5EF4-FFF2-40B4-BE49-F238E27FC236}">
                <a16:creationId xmlns:a16="http://schemas.microsoft.com/office/drawing/2014/main" id="{5FF88D26-A092-4A94-BA25-227CAA80A0E2}"/>
              </a:ext>
            </a:extLst>
          </p:cNvPr>
          <p:cNvPicPr>
            <a:picLocks noGrp="1" noChangeAspect="1"/>
          </p:cNvPicPr>
          <p:nvPr>
            <p:ph idx="10"/>
          </p:nvPr>
        </p:nvPicPr>
        <p:blipFill>
          <a:blip r:embed="rId6"/>
          <a:stretch>
            <a:fillRect/>
          </a:stretch>
        </p:blipFill>
        <p:spPr>
          <a:xfrm>
            <a:off x="796543" y="3897949"/>
            <a:ext cx="3288981" cy="2401763"/>
          </a:xfrm>
        </p:spPr>
      </p:pic>
      <p:sp>
        <p:nvSpPr>
          <p:cNvPr id="10" name="Picture Placeholder 27" descr="Thought bubble">
            <a:extLst>
              <a:ext uri="{FF2B5EF4-FFF2-40B4-BE49-F238E27FC236}">
                <a16:creationId xmlns:a16="http://schemas.microsoft.com/office/drawing/2014/main" id="{6C24E3D9-D948-4092-896A-D84BFDE062F9}"/>
              </a:ext>
              <a:ext uri="{C183D7F6-B498-43B3-948B-1728B52AA6E4}">
                <adec:decorative xmlns:adec="http://schemas.microsoft.com/office/drawing/2017/decorative" val="0"/>
              </a:ext>
            </a:extLst>
          </p:cNvPr>
          <p:cNvSpPr txBox="1">
            <a:spLocks/>
          </p:cNvSpPr>
          <p:nvPr/>
        </p:nvSpPr>
        <p:spPr>
          <a:xfrm>
            <a:off x="5951538" y="684588"/>
            <a:ext cx="5782780" cy="4853382"/>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i="1" dirty="0"/>
              <a:t>You are walking the 3 miles from home on Main Street, Thringstone to Whitwick Number 5 Pit, something you have been doing for just a few weeks. Your mother had had a baby boy the day before. You have younger brothers and sisters and can remember earlier births. This time your mother seems very ill. You have heard the adults whispering. You know something is badly wrong. </a:t>
            </a:r>
            <a:endParaRPr lang="en-GB" sz="1800" dirty="0"/>
          </a:p>
          <a:p>
            <a:pPr algn="ctr"/>
            <a:endParaRPr lang="en-US" sz="1800" b="1" dirty="0"/>
          </a:p>
        </p:txBody>
      </p:sp>
      <p:grpSp>
        <p:nvGrpSpPr>
          <p:cNvPr id="7" name="Washi" descr="Washi tape">
            <a:extLst>
              <a:ext uri="{FF2B5EF4-FFF2-40B4-BE49-F238E27FC236}">
                <a16:creationId xmlns:a16="http://schemas.microsoft.com/office/drawing/2014/main" id="{46FC29D2-78CF-4926-ADD2-B85970A669B5}"/>
              </a:ext>
            </a:extLst>
          </p:cNvPr>
          <p:cNvGrpSpPr/>
          <p:nvPr/>
        </p:nvGrpSpPr>
        <p:grpSpPr>
          <a:xfrm>
            <a:off x="6400364" y="5305061"/>
            <a:ext cx="5056933" cy="994651"/>
            <a:chOff x="6548482" y="2378114"/>
            <a:chExt cx="4437007" cy="1123013"/>
          </a:xfrm>
        </p:grpSpPr>
        <p:pic>
          <p:nvPicPr>
            <p:cNvPr id="8" name="Washi">
              <a:extLst>
                <a:ext uri="{FF2B5EF4-FFF2-40B4-BE49-F238E27FC236}">
                  <a16:creationId xmlns:a16="http://schemas.microsoft.com/office/drawing/2014/main" id="{B635E5CA-BD06-4B64-87DA-9FB47C4C556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548482" y="2378114"/>
              <a:ext cx="4352736" cy="1123013"/>
            </a:xfrm>
            <a:prstGeom prst="rect">
              <a:avLst/>
            </a:prstGeom>
          </p:spPr>
        </p:pic>
        <p:sp>
          <p:nvSpPr>
            <p:cNvPr id="9" name="Text Placeholder">
              <a:extLst>
                <a:ext uri="{FF2B5EF4-FFF2-40B4-BE49-F238E27FC236}">
                  <a16:creationId xmlns:a16="http://schemas.microsoft.com/office/drawing/2014/main" id="{DEB1A937-FDA5-4BD5-B3D2-A386B36F8AAC}"/>
                </a:ext>
              </a:extLst>
            </p:cNvPr>
            <p:cNvSpPr txBox="1">
              <a:spLocks/>
            </p:cNvSpPr>
            <p:nvPr/>
          </p:nvSpPr>
          <p:spPr>
            <a:xfrm>
              <a:off x="6810313" y="2525282"/>
              <a:ext cx="4175176" cy="41433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t>In pairs, discuss and then record at least three feelings that John Albert may be feeling</a:t>
              </a:r>
            </a:p>
          </p:txBody>
        </p:sp>
      </p:grpSp>
    </p:spTree>
    <p:extLst>
      <p:ext uri="{BB962C8B-B14F-4D97-AF65-F5344CB8AC3E}">
        <p14:creationId xmlns:p14="http://schemas.microsoft.com/office/powerpoint/2010/main" val="1677063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A5476-B84B-4163-884F-729859855A2A}"/>
              </a:ext>
            </a:extLst>
          </p:cNvPr>
          <p:cNvSpPr>
            <a:spLocks noGrp="1"/>
          </p:cNvSpPr>
          <p:nvPr>
            <p:ph type="title"/>
          </p:nvPr>
        </p:nvSpPr>
        <p:spPr/>
        <p:txBody>
          <a:bodyPr/>
          <a:lstStyle/>
          <a:p>
            <a:r>
              <a:rPr lang="en-GB" dirty="0"/>
              <a:t>John W </a:t>
            </a:r>
            <a:r>
              <a:rPr lang="en-GB" dirty="0" err="1"/>
              <a:t>Tugby</a:t>
            </a:r>
            <a:r>
              <a:rPr lang="en-GB" dirty="0"/>
              <a:t> goes to work. </a:t>
            </a:r>
          </a:p>
        </p:txBody>
      </p:sp>
      <p:sp>
        <p:nvSpPr>
          <p:cNvPr id="3" name="Content Placeholder 2">
            <a:extLst>
              <a:ext uri="{FF2B5EF4-FFF2-40B4-BE49-F238E27FC236}">
                <a16:creationId xmlns:a16="http://schemas.microsoft.com/office/drawing/2014/main" id="{8BA0E79E-97AE-4BEB-AA1C-3B99FA65EB13}"/>
              </a:ext>
            </a:extLst>
          </p:cNvPr>
          <p:cNvSpPr>
            <a:spLocks noGrp="1"/>
          </p:cNvSpPr>
          <p:nvPr>
            <p:ph idx="1"/>
          </p:nvPr>
        </p:nvSpPr>
        <p:spPr>
          <a:xfrm>
            <a:off x="457682" y="1470244"/>
            <a:ext cx="5022887" cy="5022630"/>
          </a:xfrm>
        </p:spPr>
        <p:txBody>
          <a:bodyPr/>
          <a:lstStyle/>
          <a:p>
            <a:pPr indent="-228600">
              <a:lnSpc>
                <a:spcPct val="90000"/>
              </a:lnSpc>
              <a:spcAft>
                <a:spcPts val="600"/>
              </a:spcAft>
              <a:buFont typeface="Arial" panose="020B0604020202020204" pitchFamily="34" charset="0"/>
              <a:buChar char="•"/>
            </a:pPr>
            <a:r>
              <a:rPr lang="en-US" dirty="0"/>
              <a:t>John W </a:t>
            </a:r>
            <a:r>
              <a:rPr lang="en-US" dirty="0" err="1"/>
              <a:t>Tugby</a:t>
            </a:r>
            <a:r>
              <a:rPr lang="en-US" dirty="0"/>
              <a:t> aged 16 was a Pit Pony Driver. His older brother, Joseph was also in the mine that night.</a:t>
            </a:r>
          </a:p>
          <a:p>
            <a:endParaRPr lang="en-GB" dirty="0"/>
          </a:p>
        </p:txBody>
      </p:sp>
      <p:pic>
        <p:nvPicPr>
          <p:cNvPr id="6" name="Content Placeholder 5" descr="Pit pony">
            <a:extLst>
              <a:ext uri="{FF2B5EF4-FFF2-40B4-BE49-F238E27FC236}">
                <a16:creationId xmlns:a16="http://schemas.microsoft.com/office/drawing/2014/main" id="{5CB67244-A955-4FD0-95EC-85DDE3C6A3CB}"/>
              </a:ext>
            </a:extLst>
          </p:cNvPr>
          <p:cNvPicPr>
            <a:picLocks noGrp="1" noChangeAspect="1"/>
          </p:cNvPicPr>
          <p:nvPr>
            <p:ph idx="10"/>
          </p:nvPr>
        </p:nvPicPr>
        <p:blipFill>
          <a:blip r:embed="rId3"/>
          <a:stretch>
            <a:fillRect/>
          </a:stretch>
        </p:blipFill>
        <p:spPr>
          <a:xfrm>
            <a:off x="368580" y="2961807"/>
            <a:ext cx="3921385" cy="3211605"/>
          </a:xfrm>
        </p:spPr>
      </p:pic>
      <p:grpSp>
        <p:nvGrpSpPr>
          <p:cNvPr id="11" name="Think-Char">
            <a:extLst>
              <a:ext uri="{FF2B5EF4-FFF2-40B4-BE49-F238E27FC236}">
                <a16:creationId xmlns:a16="http://schemas.microsoft.com/office/drawing/2014/main" id="{390E89F3-88D6-4045-8A53-5AA781B9A67D}"/>
              </a:ext>
              <a:ext uri="{C183D7F6-B498-43B3-948B-1728B52AA6E4}">
                <adec:decorative xmlns:adec="http://schemas.microsoft.com/office/drawing/2017/decorative" val="1"/>
              </a:ext>
            </a:extLst>
          </p:cNvPr>
          <p:cNvGrpSpPr/>
          <p:nvPr/>
        </p:nvGrpSpPr>
        <p:grpSpPr>
          <a:xfrm>
            <a:off x="4503651" y="4863080"/>
            <a:ext cx="1785875" cy="1910683"/>
            <a:chOff x="215745" y="890004"/>
            <a:chExt cx="2491274" cy="2665380"/>
          </a:xfrm>
        </p:grpSpPr>
        <p:sp>
          <p:nvSpPr>
            <p:cNvPr id="12" name="Deco-Washi">
              <a:extLst>
                <a:ext uri="{FF2B5EF4-FFF2-40B4-BE49-F238E27FC236}">
                  <a16:creationId xmlns:a16="http://schemas.microsoft.com/office/drawing/2014/main" id="{F0E9309D-2B41-48BF-AB5B-9EC31F11F862}"/>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descr="Think">
              <a:extLst>
                <a:ext uri="{FF2B5EF4-FFF2-40B4-BE49-F238E27FC236}">
                  <a16:creationId xmlns:a16="http://schemas.microsoft.com/office/drawing/2014/main" id="{F3AB0E19-F01E-4ADB-92D0-C987C4960B34}"/>
                </a:ext>
              </a:extLst>
            </p:cNvPr>
            <p:cNvSpPr txBox="1">
              <a:spLocks/>
            </p:cNvSpPr>
            <p:nvPr/>
          </p:nvSpPr>
          <p:spPr>
            <a:xfrm rot="21383919">
              <a:off x="1094382" y="1014434"/>
              <a:ext cx="1455846" cy="414338"/>
            </a:xfrm>
            <a:prstGeom prst="rect">
              <a:avLst/>
            </a:prstGeom>
            <a:noFill/>
          </p:spPr>
          <p:txBody>
            <a:bodyPr anchor="ctr" anchorCtr="0">
              <a:normAutofit fontScale="7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Think</a:t>
              </a:r>
            </a:p>
          </p:txBody>
        </p:sp>
        <p:pic>
          <p:nvPicPr>
            <p:cNvPr id="14" name="Think-icon" descr="Think character icon">
              <a:extLst>
                <a:ext uri="{FF2B5EF4-FFF2-40B4-BE49-F238E27FC236}">
                  <a16:creationId xmlns:a16="http://schemas.microsoft.com/office/drawing/2014/main" id="{36AE87CD-876D-478A-A3F9-E0868C790D4D}"/>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215745" y="1155274"/>
              <a:ext cx="2116867" cy="2400110"/>
            </a:xfrm>
            <a:prstGeom prst="rect">
              <a:avLst/>
            </a:prstGeom>
          </p:spPr>
        </p:pic>
      </p:grpSp>
      <p:sp>
        <p:nvSpPr>
          <p:cNvPr id="10" name="Picture Placeholder 27" descr="Thought bubble">
            <a:extLst>
              <a:ext uri="{FF2B5EF4-FFF2-40B4-BE49-F238E27FC236}">
                <a16:creationId xmlns:a16="http://schemas.microsoft.com/office/drawing/2014/main" id="{6C24E3D9-D948-4092-896A-D84BFDE062F9}"/>
              </a:ext>
              <a:ext uri="{C183D7F6-B498-43B3-948B-1728B52AA6E4}">
                <adec:decorative xmlns:adec="http://schemas.microsoft.com/office/drawing/2017/decorative" val="0"/>
              </a:ext>
            </a:extLst>
          </p:cNvPr>
          <p:cNvSpPr txBox="1">
            <a:spLocks/>
          </p:cNvSpPr>
          <p:nvPr/>
        </p:nvSpPr>
        <p:spPr>
          <a:xfrm>
            <a:off x="6095999" y="365125"/>
            <a:ext cx="5416303" cy="5471999"/>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i="1" dirty="0"/>
          </a:p>
          <a:p>
            <a:pPr algn="ctr"/>
            <a:r>
              <a:rPr lang="en-GB" sz="2000" i="1" dirty="0"/>
              <a:t>   </a:t>
            </a:r>
          </a:p>
          <a:p>
            <a:pPr algn="ctr"/>
            <a:r>
              <a:rPr lang="en-GB" sz="2000" i="1" dirty="0"/>
              <a:t>Even though you love your pony, you love playing football even more. You are enjoying kicking a ball about on Castle Hill, Whitwick, on that evening. You are enjoying being outside and feeling free to move. Kicking the ball is very satisfying. You have decided not to go to work and stay playing football.</a:t>
            </a:r>
            <a:endParaRPr lang="en-GB" sz="2000" dirty="0"/>
          </a:p>
        </p:txBody>
      </p:sp>
      <p:grpSp>
        <p:nvGrpSpPr>
          <p:cNvPr id="7" name="Washi" descr="Washi tape">
            <a:extLst>
              <a:ext uri="{FF2B5EF4-FFF2-40B4-BE49-F238E27FC236}">
                <a16:creationId xmlns:a16="http://schemas.microsoft.com/office/drawing/2014/main" id="{46FC29D2-78CF-4926-ADD2-B85970A669B5}"/>
              </a:ext>
            </a:extLst>
          </p:cNvPr>
          <p:cNvGrpSpPr/>
          <p:nvPr/>
        </p:nvGrpSpPr>
        <p:grpSpPr>
          <a:xfrm>
            <a:off x="6385969" y="5676086"/>
            <a:ext cx="5056933" cy="994651"/>
            <a:chOff x="6548482" y="2378114"/>
            <a:chExt cx="4437007" cy="1123013"/>
          </a:xfrm>
        </p:grpSpPr>
        <p:pic>
          <p:nvPicPr>
            <p:cNvPr id="8" name="Washi">
              <a:extLst>
                <a:ext uri="{FF2B5EF4-FFF2-40B4-BE49-F238E27FC236}">
                  <a16:creationId xmlns:a16="http://schemas.microsoft.com/office/drawing/2014/main" id="{B635E5CA-BD06-4B64-87DA-9FB47C4C556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548482" y="2378114"/>
              <a:ext cx="4352736" cy="1123013"/>
            </a:xfrm>
            <a:prstGeom prst="rect">
              <a:avLst/>
            </a:prstGeom>
          </p:spPr>
        </p:pic>
        <p:sp>
          <p:nvSpPr>
            <p:cNvPr id="9" name="Text Placeholder">
              <a:extLst>
                <a:ext uri="{FF2B5EF4-FFF2-40B4-BE49-F238E27FC236}">
                  <a16:creationId xmlns:a16="http://schemas.microsoft.com/office/drawing/2014/main" id="{DEB1A937-FDA5-4BD5-B3D2-A386B36F8AAC}"/>
                </a:ext>
              </a:extLst>
            </p:cNvPr>
            <p:cNvSpPr txBox="1">
              <a:spLocks/>
            </p:cNvSpPr>
            <p:nvPr/>
          </p:nvSpPr>
          <p:spPr>
            <a:xfrm>
              <a:off x="6810313" y="2525282"/>
              <a:ext cx="4175176" cy="41433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What do you think John’s mother could say to him to persuade him to go to work that day? </a:t>
              </a:r>
            </a:p>
            <a:p>
              <a:endParaRPr lang="en-GB" sz="1400" b="1" dirty="0"/>
            </a:p>
          </p:txBody>
        </p:sp>
      </p:grpSp>
    </p:spTree>
    <p:extLst>
      <p:ext uri="{BB962C8B-B14F-4D97-AF65-F5344CB8AC3E}">
        <p14:creationId xmlns:p14="http://schemas.microsoft.com/office/powerpoint/2010/main" val="1544576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3FE65-377A-44A7-A4A4-603C3D485192}"/>
              </a:ext>
            </a:extLst>
          </p:cNvPr>
          <p:cNvSpPr>
            <a:spLocks noGrp="1"/>
          </p:cNvSpPr>
          <p:nvPr>
            <p:ph type="title"/>
          </p:nvPr>
        </p:nvSpPr>
        <p:spPr/>
        <p:txBody>
          <a:bodyPr>
            <a:normAutofit fontScale="90000"/>
          </a:bodyPr>
          <a:lstStyle/>
          <a:p>
            <a:r>
              <a:rPr lang="en-GB" dirty="0"/>
              <a:t>Create a dialogue in which John’s mother persuades him to go to work. </a:t>
            </a:r>
          </a:p>
        </p:txBody>
      </p:sp>
      <p:sp>
        <p:nvSpPr>
          <p:cNvPr id="3" name="Content Placeholder 2">
            <a:extLst>
              <a:ext uri="{FF2B5EF4-FFF2-40B4-BE49-F238E27FC236}">
                <a16:creationId xmlns:a16="http://schemas.microsoft.com/office/drawing/2014/main" id="{04D1395D-E7A8-4718-A2EF-40082CA1807A}"/>
              </a:ext>
            </a:extLst>
          </p:cNvPr>
          <p:cNvSpPr>
            <a:spLocks noGrp="1"/>
          </p:cNvSpPr>
          <p:nvPr>
            <p:ph idx="1"/>
          </p:nvPr>
        </p:nvSpPr>
        <p:spPr>
          <a:xfrm>
            <a:off x="536028" y="1470244"/>
            <a:ext cx="4868744" cy="5022630"/>
          </a:xfrm>
        </p:spPr>
        <p:txBody>
          <a:bodyPr/>
          <a:lstStyle/>
          <a:p>
            <a:pPr>
              <a:lnSpc>
                <a:spcPct val="90000"/>
              </a:lnSpc>
            </a:pPr>
            <a:r>
              <a:rPr lang="en-GB" sz="2200" dirty="0">
                <a:latin typeface="Arial" panose="020B0604020202020204" pitchFamily="34" charset="0"/>
                <a:ea typeface="Calibri" panose="020F0502020204030204" pitchFamily="34" charset="0"/>
                <a:cs typeface="Times New Roman" panose="02020603050405020304" pitchFamily="18" charset="0"/>
              </a:rPr>
              <a:t>Emily </a:t>
            </a:r>
            <a:r>
              <a:rPr lang="en-GB" sz="2200" dirty="0" err="1">
                <a:latin typeface="Arial" panose="020B0604020202020204" pitchFamily="34" charset="0"/>
                <a:ea typeface="Calibri" panose="020F0502020204030204" pitchFamily="34" charset="0"/>
                <a:cs typeface="Times New Roman" panose="02020603050405020304" pitchFamily="18" charset="0"/>
              </a:rPr>
              <a:t>Tugby</a:t>
            </a:r>
            <a:r>
              <a:rPr lang="en-GB" sz="2200" dirty="0">
                <a:latin typeface="Arial" panose="020B0604020202020204" pitchFamily="34" charset="0"/>
                <a:ea typeface="Calibri" panose="020F0502020204030204" pitchFamily="34" charset="0"/>
                <a:cs typeface="Times New Roman" panose="02020603050405020304" pitchFamily="18" charset="0"/>
              </a:rPr>
              <a:t> is a widow and needs John’s earnings to keep the family. </a:t>
            </a:r>
          </a:p>
          <a:p>
            <a:pPr>
              <a:lnSpc>
                <a:spcPct val="90000"/>
              </a:lnSpc>
            </a:pPr>
            <a:r>
              <a:rPr lang="en-GB" sz="2200" dirty="0">
                <a:latin typeface="Arial" panose="020B0604020202020204" pitchFamily="34" charset="0"/>
                <a:ea typeface="Calibri" panose="020F0502020204030204" pitchFamily="34" charset="0"/>
                <a:cs typeface="Times New Roman" panose="02020603050405020304" pitchFamily="18" charset="0"/>
              </a:rPr>
              <a:t>She is a woman who will do what’s necessary to survive.</a:t>
            </a:r>
            <a:endParaRPr lang="en-GB" sz="22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GB" sz="2200" dirty="0">
                <a:latin typeface="Arial" panose="020B0604020202020204" pitchFamily="34" charset="0"/>
                <a:ea typeface="Calibri" panose="020F0502020204030204" pitchFamily="34" charset="0"/>
                <a:cs typeface="Times New Roman" panose="02020603050405020304" pitchFamily="18" charset="0"/>
              </a:rPr>
              <a:t>Start by thinking of some arguments his mother may have, and some counter points John may have.</a:t>
            </a:r>
          </a:p>
          <a:p>
            <a:pPr>
              <a:lnSpc>
                <a:spcPct val="90000"/>
              </a:lnSpc>
            </a:pPr>
            <a:r>
              <a:rPr lang="en-GB" sz="2200" dirty="0">
                <a:latin typeface="Arial" panose="020B0604020202020204" pitchFamily="34" charset="0"/>
                <a:ea typeface="Calibri" panose="020F0502020204030204" pitchFamily="34" charset="0"/>
                <a:cs typeface="Times New Roman" panose="02020603050405020304" pitchFamily="18" charset="0"/>
              </a:rPr>
              <a:t>Improvise the conversation in the street. </a:t>
            </a:r>
          </a:p>
          <a:p>
            <a:pPr>
              <a:lnSpc>
                <a:spcPct val="90000"/>
              </a:lnSpc>
            </a:pPr>
            <a:r>
              <a:rPr lang="en-GB" sz="2200" dirty="0">
                <a:latin typeface="Arial" panose="020B0604020202020204" pitchFamily="34" charset="0"/>
                <a:ea typeface="Calibri" panose="020F0502020204030204" pitchFamily="34" charset="0"/>
                <a:cs typeface="Times New Roman" panose="02020603050405020304" pitchFamily="18" charset="0"/>
              </a:rPr>
              <a:t>Does either get cross? </a:t>
            </a:r>
          </a:p>
          <a:p>
            <a:pPr>
              <a:lnSpc>
                <a:spcPct val="90000"/>
              </a:lnSpc>
            </a:pPr>
            <a:r>
              <a:rPr lang="en-GB" sz="2200" dirty="0">
                <a:latin typeface="Arial" panose="020B0604020202020204" pitchFamily="34" charset="0"/>
                <a:ea typeface="Calibri" panose="020F0502020204030204" pitchFamily="34" charset="0"/>
                <a:cs typeface="Times New Roman" panose="02020603050405020304" pitchFamily="18" charset="0"/>
              </a:rPr>
              <a:t>Is either mother or son embarrassed because they are having this argument in the street?</a:t>
            </a:r>
            <a:endParaRPr lang="en-GB" sz="2200" dirty="0"/>
          </a:p>
        </p:txBody>
      </p:sp>
      <p:pic>
        <p:nvPicPr>
          <p:cNvPr id="6" name="Content Placeholder 5" descr="Whitwick workmen at the pithead April 1898">
            <a:extLst>
              <a:ext uri="{FF2B5EF4-FFF2-40B4-BE49-F238E27FC236}">
                <a16:creationId xmlns:a16="http://schemas.microsoft.com/office/drawing/2014/main" id="{11D7BE1E-596E-4235-81D1-C37E8E283736}"/>
              </a:ext>
            </a:extLst>
          </p:cNvPr>
          <p:cNvPicPr>
            <a:picLocks noGrp="1" noChangeAspect="1"/>
          </p:cNvPicPr>
          <p:nvPr>
            <p:ph idx="10"/>
          </p:nvPr>
        </p:nvPicPr>
        <p:blipFill>
          <a:blip r:embed="rId3"/>
          <a:stretch>
            <a:fillRect/>
          </a:stretch>
        </p:blipFill>
        <p:spPr>
          <a:xfrm>
            <a:off x="6096000" y="2574420"/>
            <a:ext cx="5022850" cy="2814060"/>
          </a:xfrm>
        </p:spPr>
      </p:pic>
    </p:spTree>
    <p:extLst>
      <p:ext uri="{BB962C8B-B14F-4D97-AF65-F5344CB8AC3E}">
        <p14:creationId xmlns:p14="http://schemas.microsoft.com/office/powerpoint/2010/main" val="3358785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2F66-73F0-49A3-A3B8-981D1991C2BF}"/>
              </a:ext>
            </a:extLst>
          </p:cNvPr>
          <p:cNvSpPr>
            <a:spLocks noGrp="1"/>
          </p:cNvSpPr>
          <p:nvPr>
            <p:ph type="title"/>
          </p:nvPr>
        </p:nvSpPr>
        <p:spPr/>
        <p:txBody>
          <a:bodyPr>
            <a:normAutofit fontScale="90000"/>
          </a:bodyPr>
          <a:lstStyle/>
          <a:p>
            <a:r>
              <a:rPr lang="en-GB" dirty="0"/>
              <a:t>What have you learnt? </a:t>
            </a:r>
            <a:br>
              <a:rPr lang="en-GB" dirty="0"/>
            </a:br>
            <a:endParaRPr lang="en-GB" dirty="0"/>
          </a:p>
        </p:txBody>
      </p:sp>
      <p:sp>
        <p:nvSpPr>
          <p:cNvPr id="3" name="Content Placeholder 2">
            <a:extLst>
              <a:ext uri="{FF2B5EF4-FFF2-40B4-BE49-F238E27FC236}">
                <a16:creationId xmlns:a16="http://schemas.microsoft.com/office/drawing/2014/main" id="{B4D91405-EAA8-48E0-9EC3-AEB818A7754D}"/>
              </a:ext>
            </a:extLst>
          </p:cNvPr>
          <p:cNvSpPr>
            <a:spLocks noGrp="1"/>
          </p:cNvSpPr>
          <p:nvPr>
            <p:ph idx="1"/>
          </p:nvPr>
        </p:nvSpPr>
        <p:spPr/>
        <p:txBody>
          <a:bodyPr/>
          <a:lstStyle/>
          <a:p>
            <a:pPr marL="514350" indent="-514350">
              <a:buFont typeface="+mj-lt"/>
              <a:buAutoNum type="arabicPeriod"/>
            </a:pPr>
            <a:r>
              <a:rPr lang="en-GB" dirty="0"/>
              <a:t>At what age did most boys and girls finish school and start working in 1898? </a:t>
            </a:r>
          </a:p>
          <a:p>
            <a:pPr marL="514350" indent="-514350">
              <a:buFont typeface="+mj-lt"/>
              <a:buAutoNum type="arabicPeriod"/>
            </a:pPr>
            <a:r>
              <a:rPr lang="en-GB" dirty="0"/>
              <a:t>With your partner, write three things that you know about Albert Gee. </a:t>
            </a:r>
          </a:p>
          <a:p>
            <a:pPr marL="514350" indent="-514350">
              <a:buFont typeface="+mj-lt"/>
              <a:buAutoNum type="arabicPeriod"/>
            </a:pPr>
            <a:r>
              <a:rPr lang="en-GB" dirty="0"/>
              <a:t>With your partner, write three things that you know about John </a:t>
            </a:r>
            <a:r>
              <a:rPr lang="en-GB" dirty="0" err="1"/>
              <a:t>Tugby</a:t>
            </a:r>
            <a:r>
              <a:rPr lang="en-GB" dirty="0"/>
              <a:t>. </a:t>
            </a:r>
          </a:p>
        </p:txBody>
      </p:sp>
    </p:spTree>
    <p:extLst>
      <p:ext uri="{BB962C8B-B14F-4D97-AF65-F5344CB8AC3E}">
        <p14:creationId xmlns:p14="http://schemas.microsoft.com/office/powerpoint/2010/main" val="3638677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C9B8B-2AD6-4FE1-9EAD-DECA5B1F3C9C}"/>
              </a:ext>
            </a:extLst>
          </p:cNvPr>
          <p:cNvSpPr>
            <a:spLocks noGrp="1"/>
          </p:cNvSpPr>
          <p:nvPr>
            <p:ph type="title"/>
          </p:nvPr>
        </p:nvSpPr>
        <p:spPr/>
        <p:txBody>
          <a:bodyPr>
            <a:normAutofit fontScale="90000"/>
          </a:bodyPr>
          <a:lstStyle/>
          <a:p>
            <a:r>
              <a:rPr lang="en-GB" dirty="0"/>
              <a:t>Lesson 1</a:t>
            </a:r>
          </a:p>
        </p:txBody>
      </p:sp>
      <p:sp>
        <p:nvSpPr>
          <p:cNvPr id="3" name="Content Placeholder 2">
            <a:extLst>
              <a:ext uri="{FF2B5EF4-FFF2-40B4-BE49-F238E27FC236}">
                <a16:creationId xmlns:a16="http://schemas.microsoft.com/office/drawing/2014/main" id="{016650E6-D521-40FA-AA4F-1402B5813542}"/>
              </a:ext>
            </a:extLst>
          </p:cNvPr>
          <p:cNvSpPr>
            <a:spLocks noGrp="1"/>
          </p:cNvSpPr>
          <p:nvPr>
            <p:ph idx="1"/>
          </p:nvPr>
        </p:nvSpPr>
        <p:spPr>
          <a:xfrm>
            <a:off x="381883" y="1705442"/>
            <a:ext cx="10971915" cy="4138309"/>
          </a:xfrm>
        </p:spPr>
        <p:txBody>
          <a:bodyPr/>
          <a:lstStyle/>
          <a:p>
            <a:r>
              <a:rPr lang="en-GB" u="sng" dirty="0"/>
              <a:t>Learning</a:t>
            </a:r>
          </a:p>
          <a:p>
            <a:pPr marL="457200" lvl="0" indent="-457200" algn="l">
              <a:spcAft>
                <a:spcPts val="1200"/>
              </a:spcAft>
              <a:buFont typeface="Arial" panose="020B0604020202020204" pitchFamily="34" charset="0"/>
              <a:buChar char="•"/>
            </a:pPr>
            <a:r>
              <a:rPr lang="en-GB" sz="2800" dirty="0"/>
              <a:t>To introduce ‘The Big Picture’. </a:t>
            </a:r>
          </a:p>
          <a:p>
            <a:pPr marL="457200" lvl="0" indent="-457200" algn="l">
              <a:spcAft>
                <a:spcPts val="1200"/>
              </a:spcAft>
              <a:buFont typeface="Arial" panose="020B0604020202020204" pitchFamily="34" charset="0"/>
              <a:buChar char="•"/>
            </a:pPr>
            <a:r>
              <a:rPr lang="en-GB" sz="2800" dirty="0"/>
              <a:t>To use primary evidence (photographs, letters and maps) to start to find out about the Whitwick Colliery Disaster. </a:t>
            </a:r>
          </a:p>
          <a:p>
            <a:pPr marL="457200" lvl="0" indent="-457200" algn="l">
              <a:spcAft>
                <a:spcPts val="1200"/>
              </a:spcAft>
              <a:buFont typeface="Arial" panose="020B0604020202020204" pitchFamily="34" charset="0"/>
              <a:buChar char="•"/>
            </a:pPr>
            <a:r>
              <a:rPr lang="en-GB" sz="2800" dirty="0"/>
              <a:t>To learn where Whitwick Colliery was located.</a:t>
            </a:r>
          </a:p>
          <a:p>
            <a:pPr marL="457200" lvl="0" indent="-457200" algn="l">
              <a:spcAft>
                <a:spcPts val="1200"/>
              </a:spcAft>
              <a:buFont typeface="Arial" panose="020B0604020202020204" pitchFamily="34" charset="0"/>
              <a:buChar char="•"/>
            </a:pPr>
            <a:r>
              <a:rPr lang="en-GB" sz="2800" dirty="0"/>
              <a:t>To understand how the area has changed over time.  </a:t>
            </a:r>
          </a:p>
          <a:p>
            <a:endParaRPr lang="en-GB" dirty="0"/>
          </a:p>
        </p:txBody>
      </p:sp>
    </p:spTree>
    <p:extLst>
      <p:ext uri="{BB962C8B-B14F-4D97-AF65-F5344CB8AC3E}">
        <p14:creationId xmlns:p14="http://schemas.microsoft.com/office/powerpoint/2010/main" val="2875175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3DE06-4505-4A4E-B11C-1ED4CB3E1C0B}"/>
              </a:ext>
            </a:extLst>
          </p:cNvPr>
          <p:cNvSpPr>
            <a:spLocks noGrp="1"/>
          </p:cNvSpPr>
          <p:nvPr>
            <p:ph type="title"/>
          </p:nvPr>
        </p:nvSpPr>
        <p:spPr/>
        <p:txBody>
          <a:bodyPr>
            <a:normAutofit fontScale="90000"/>
          </a:bodyPr>
          <a:lstStyle/>
          <a:p>
            <a:r>
              <a:rPr lang="en-GB" dirty="0"/>
              <a:t>Lesson 4 The Cage and Going Underground </a:t>
            </a:r>
          </a:p>
        </p:txBody>
      </p:sp>
      <p:sp>
        <p:nvSpPr>
          <p:cNvPr id="3" name="Content Placeholder 2">
            <a:extLst>
              <a:ext uri="{FF2B5EF4-FFF2-40B4-BE49-F238E27FC236}">
                <a16:creationId xmlns:a16="http://schemas.microsoft.com/office/drawing/2014/main" id="{BA4025CC-12EE-43E4-A924-4D58089E29CD}"/>
              </a:ext>
            </a:extLst>
          </p:cNvPr>
          <p:cNvSpPr>
            <a:spLocks noGrp="1"/>
          </p:cNvSpPr>
          <p:nvPr>
            <p:ph idx="1"/>
          </p:nvPr>
        </p:nvSpPr>
        <p:spPr/>
        <p:txBody>
          <a:bodyPr/>
          <a:lstStyle/>
          <a:p>
            <a:pPr>
              <a:spcAft>
                <a:spcPts val="1200"/>
              </a:spcAft>
            </a:pPr>
            <a:r>
              <a:rPr lang="en-GB" sz="2800" dirty="0"/>
              <a:t>Learning </a:t>
            </a:r>
          </a:p>
          <a:p>
            <a:pPr marL="457200" lvl="0" indent="-457200" algn="l">
              <a:spcAft>
                <a:spcPts val="1200"/>
              </a:spcAft>
              <a:buFont typeface="Arial" panose="020B0604020202020204" pitchFamily="34" charset="0"/>
              <a:buChar char="•"/>
            </a:pPr>
            <a:r>
              <a:rPr lang="en-GB" sz="2800" dirty="0"/>
              <a:t>To find out what life was like as a miner in the late Victorian period. </a:t>
            </a:r>
          </a:p>
          <a:p>
            <a:pPr marL="457200" lvl="0" indent="-457200" algn="l">
              <a:spcAft>
                <a:spcPts val="1200"/>
              </a:spcAft>
              <a:buFont typeface="Arial" panose="020B0604020202020204" pitchFamily="34" charset="0"/>
              <a:buChar char="•"/>
            </a:pPr>
            <a:r>
              <a:rPr lang="en-GB" sz="2800" dirty="0"/>
              <a:t>To use source evidence to find out about the Whitwick Colliery Disaster.  </a:t>
            </a:r>
          </a:p>
          <a:p>
            <a:r>
              <a:rPr lang="en-GB" dirty="0"/>
              <a:t> </a:t>
            </a:r>
          </a:p>
        </p:txBody>
      </p:sp>
    </p:spTree>
    <p:extLst>
      <p:ext uri="{BB962C8B-B14F-4D97-AF65-F5344CB8AC3E}">
        <p14:creationId xmlns:p14="http://schemas.microsoft.com/office/powerpoint/2010/main" val="4086659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29B49D-BF96-F73F-8A21-A1161E9F934D}"/>
              </a:ext>
            </a:extLst>
          </p:cNvPr>
          <p:cNvSpPr>
            <a:spLocks noGrp="1"/>
          </p:cNvSpPr>
          <p:nvPr>
            <p:ph type="title"/>
          </p:nvPr>
        </p:nvSpPr>
        <p:spPr/>
        <p:txBody>
          <a:bodyPr/>
          <a:lstStyle/>
          <a:p>
            <a:r>
              <a:rPr lang="en-GB" dirty="0"/>
              <a:t>A day in the life of a Miner. </a:t>
            </a:r>
          </a:p>
        </p:txBody>
      </p:sp>
      <p:sp>
        <p:nvSpPr>
          <p:cNvPr id="3" name="Content Placeholder 2">
            <a:extLst>
              <a:ext uri="{FF2B5EF4-FFF2-40B4-BE49-F238E27FC236}">
                <a16:creationId xmlns:a16="http://schemas.microsoft.com/office/drawing/2014/main" id="{A1B9D820-A3D9-4BD2-995D-1370002899B0}"/>
              </a:ext>
            </a:extLst>
          </p:cNvPr>
          <p:cNvSpPr>
            <a:spLocks noGrp="1"/>
          </p:cNvSpPr>
          <p:nvPr>
            <p:ph idx="1"/>
          </p:nvPr>
        </p:nvSpPr>
        <p:spPr>
          <a:xfrm>
            <a:off x="502092" y="1075414"/>
            <a:ext cx="10971915" cy="5022630"/>
          </a:xfrm>
        </p:spPr>
        <p:txBody>
          <a:bodyPr/>
          <a:lstStyle/>
          <a:p>
            <a:r>
              <a:rPr lang="en-GB" dirty="0">
                <a:hlinkClick r:id="rId3"/>
              </a:rPr>
              <a:t>https://player.bfi.org.uk/free/film/watch-a-day-in-the-life-of-a-coal-miner-1910-online</a:t>
            </a:r>
            <a:endParaRPr lang="en-GB" dirty="0"/>
          </a:p>
          <a:p>
            <a:endParaRPr lang="en-GB" dirty="0"/>
          </a:p>
        </p:txBody>
      </p:sp>
      <p:pic>
        <p:nvPicPr>
          <p:cNvPr id="4" name="Picture 3" descr="Screenshot of opening screen of film which reads: A day in the life of a coal miner">
            <a:extLst>
              <a:ext uri="{FF2B5EF4-FFF2-40B4-BE49-F238E27FC236}">
                <a16:creationId xmlns:a16="http://schemas.microsoft.com/office/drawing/2014/main" id="{35F2997B-9FBB-4F16-ACFC-C214399B0F4E}"/>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329516" y="2116745"/>
            <a:ext cx="5317067" cy="4146337"/>
          </a:xfrm>
          <a:prstGeom prst="rect">
            <a:avLst/>
          </a:prstGeom>
        </p:spPr>
      </p:pic>
    </p:spTree>
    <p:extLst>
      <p:ext uri="{BB962C8B-B14F-4D97-AF65-F5344CB8AC3E}">
        <p14:creationId xmlns:p14="http://schemas.microsoft.com/office/powerpoint/2010/main" val="1531656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AAA1A-C920-42D9-856E-66E6E4D44CE1}"/>
              </a:ext>
            </a:extLst>
          </p:cNvPr>
          <p:cNvSpPr>
            <a:spLocks noGrp="1"/>
          </p:cNvSpPr>
          <p:nvPr>
            <p:ph type="title"/>
          </p:nvPr>
        </p:nvSpPr>
        <p:spPr>
          <a:xfrm>
            <a:off x="317167" y="105948"/>
            <a:ext cx="10996613" cy="710288"/>
          </a:xfrm>
        </p:spPr>
        <p:txBody>
          <a:bodyPr>
            <a:normAutofit fontScale="90000"/>
          </a:bodyPr>
          <a:lstStyle/>
          <a:p>
            <a:r>
              <a:rPr lang="en-GB" dirty="0"/>
              <a:t>Match the mining terms on the left to the correct definition. </a:t>
            </a:r>
            <a:br>
              <a:rPr lang="en-GB" dirty="0"/>
            </a:br>
            <a:endParaRPr lang="en-GB" dirty="0"/>
          </a:p>
        </p:txBody>
      </p:sp>
      <p:graphicFrame>
        <p:nvGraphicFramePr>
          <p:cNvPr id="3" name="Table 2" descr="Tbale listed differnt jobs in a mine and definitions for each - the job titles have to be match to the correct definition">
            <a:extLst>
              <a:ext uri="{FF2B5EF4-FFF2-40B4-BE49-F238E27FC236}">
                <a16:creationId xmlns:a16="http://schemas.microsoft.com/office/drawing/2014/main" id="{8D2160F2-A35C-4FAC-9B58-9B7C262D4F01}"/>
              </a:ext>
            </a:extLst>
          </p:cNvPr>
          <p:cNvGraphicFramePr>
            <a:graphicFrameLocks noGrp="1"/>
          </p:cNvGraphicFramePr>
          <p:nvPr>
            <p:extLst>
              <p:ext uri="{D42A27DB-BD31-4B8C-83A1-F6EECF244321}">
                <p14:modId xmlns:p14="http://schemas.microsoft.com/office/powerpoint/2010/main" val="2746166259"/>
              </p:ext>
            </p:extLst>
          </p:nvPr>
        </p:nvGraphicFramePr>
        <p:xfrm>
          <a:off x="317167" y="816236"/>
          <a:ext cx="10996614" cy="5437179"/>
        </p:xfrm>
        <a:graphic>
          <a:graphicData uri="http://schemas.openxmlformats.org/drawingml/2006/table">
            <a:tbl>
              <a:tblPr firstRow="1" firstCol="1" bandRow="1">
                <a:tableStyleId>{073A0DAA-6AF3-43AB-8588-CEC1D06C72B9}</a:tableStyleId>
              </a:tblPr>
              <a:tblGrid>
                <a:gridCol w="2533894">
                  <a:extLst>
                    <a:ext uri="{9D8B030D-6E8A-4147-A177-3AD203B41FA5}">
                      <a16:colId xmlns:a16="http://schemas.microsoft.com/office/drawing/2014/main" val="3743836241"/>
                    </a:ext>
                  </a:extLst>
                </a:gridCol>
                <a:gridCol w="952012">
                  <a:extLst>
                    <a:ext uri="{9D8B030D-6E8A-4147-A177-3AD203B41FA5}">
                      <a16:colId xmlns:a16="http://schemas.microsoft.com/office/drawing/2014/main" val="2949520759"/>
                    </a:ext>
                  </a:extLst>
                </a:gridCol>
                <a:gridCol w="7510708">
                  <a:extLst>
                    <a:ext uri="{9D8B030D-6E8A-4147-A177-3AD203B41FA5}">
                      <a16:colId xmlns:a16="http://schemas.microsoft.com/office/drawing/2014/main" val="3862092343"/>
                    </a:ext>
                  </a:extLst>
                </a:gridCol>
              </a:tblGrid>
              <a:tr h="255237">
                <a:tc>
                  <a:txBody>
                    <a:bodyPr/>
                    <a:lstStyle/>
                    <a:p>
                      <a:pPr algn="ctr">
                        <a:lnSpc>
                          <a:spcPct val="107000"/>
                        </a:lnSpc>
                        <a:spcAft>
                          <a:spcPts val="0"/>
                        </a:spcAft>
                      </a:pPr>
                      <a:r>
                        <a:rPr lang="en-GB" sz="1400" dirty="0">
                          <a:solidFill>
                            <a:schemeClr val="bg1"/>
                          </a:solidFill>
                          <a:effectLst/>
                        </a:rPr>
                        <a:t>Term</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13">
                  <a:txBody>
                    <a:bodyPr/>
                    <a:lstStyle/>
                    <a:p>
                      <a:pPr algn="ctr">
                        <a:lnSpc>
                          <a:spcPct val="107000"/>
                        </a:lnSpc>
                        <a:spcAft>
                          <a:spcPts val="0"/>
                        </a:spcAft>
                      </a:pPr>
                      <a:r>
                        <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Match</a:t>
                      </a:r>
                    </a:p>
                  </a:txBody>
                  <a:tcPr marL="68580" marR="68580" marT="0" marB="0">
                    <a:solidFill>
                      <a:schemeClr val="bg1"/>
                    </a:solidFill>
                  </a:tcPr>
                </a:tc>
                <a:tc>
                  <a:txBody>
                    <a:bodyPr/>
                    <a:lstStyle/>
                    <a:p>
                      <a:pPr algn="ctr">
                        <a:lnSpc>
                          <a:spcPct val="107000"/>
                        </a:lnSpc>
                        <a:spcAft>
                          <a:spcPts val="0"/>
                        </a:spcAft>
                      </a:pPr>
                      <a:r>
                        <a:rPr lang="en-GB" sz="1400" dirty="0">
                          <a:solidFill>
                            <a:schemeClr val="bg1"/>
                          </a:solidFill>
                          <a:effectLst/>
                        </a:rPr>
                        <a:t>Definition</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7340375"/>
                  </a:ext>
                </a:extLst>
              </a:tr>
              <a:tr h="524009">
                <a:tc>
                  <a:txBody>
                    <a:bodyPr/>
                    <a:lstStyle/>
                    <a:p>
                      <a:pPr>
                        <a:lnSpc>
                          <a:spcPct val="107000"/>
                        </a:lnSpc>
                        <a:spcAft>
                          <a:spcPts val="0"/>
                        </a:spcAft>
                      </a:pPr>
                      <a:r>
                        <a:rPr lang="en-GB" sz="1600" dirty="0">
                          <a:solidFill>
                            <a:schemeClr val="bg1"/>
                          </a:solidFill>
                          <a:effectLst/>
                        </a:rPr>
                        <a:t>Night shift </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lnSpc>
                          <a:spcPct val="107000"/>
                        </a:lnSpc>
                        <a:spcAft>
                          <a:spcPts val="0"/>
                        </a:spcAft>
                      </a:pP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Using a large fork to fill tubs with coal so that they can be transported to the surface. </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8840330"/>
                  </a:ext>
                </a:extLst>
              </a:tr>
              <a:tr h="1000881">
                <a:tc>
                  <a:txBody>
                    <a:bodyPr/>
                    <a:lstStyle/>
                    <a:p>
                      <a:pPr>
                        <a:lnSpc>
                          <a:spcPct val="107000"/>
                        </a:lnSpc>
                        <a:spcAft>
                          <a:spcPts val="0"/>
                        </a:spcAft>
                      </a:pPr>
                      <a:r>
                        <a:rPr lang="en-GB" sz="1600">
                          <a:solidFill>
                            <a:schemeClr val="bg1"/>
                          </a:solidFill>
                          <a:effectLst/>
                        </a:rPr>
                        <a:t>Loading</a:t>
                      </a:r>
                      <a:endParaRPr lang="en-GB"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lnSpc>
                          <a:spcPct val="107000"/>
                        </a:lnSpc>
                        <a:spcAft>
                          <a:spcPts val="0"/>
                        </a:spcAft>
                      </a:pP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Gob fire is a spontaneous fire that happens in a working area when waste coal in the gob (a pile of waste material) heats up and bursts into flames on its own. This fire can ignite wooden supports or the coal itself. Gob fires can start because of gas explosions or simply because the coal has become too hot.</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285762"/>
                  </a:ext>
                </a:extLst>
              </a:tr>
              <a:tr h="255237">
                <a:tc>
                  <a:txBody>
                    <a:bodyPr/>
                    <a:lstStyle/>
                    <a:p>
                      <a:pPr>
                        <a:lnSpc>
                          <a:spcPct val="107000"/>
                        </a:lnSpc>
                        <a:spcAft>
                          <a:spcPts val="0"/>
                        </a:spcAft>
                      </a:pPr>
                      <a:r>
                        <a:rPr lang="en-GB" sz="1600">
                          <a:solidFill>
                            <a:schemeClr val="bg1"/>
                          </a:solidFill>
                          <a:effectLst/>
                        </a:rPr>
                        <a:t>Tubs</a:t>
                      </a:r>
                      <a:endParaRPr lang="en-GB"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lnSpc>
                          <a:spcPct val="107000"/>
                        </a:lnSpc>
                        <a:spcAft>
                          <a:spcPts val="0"/>
                        </a:spcAft>
                      </a:pP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A team of miners who work from 9pm until daybreak.</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5754359"/>
                  </a:ext>
                </a:extLst>
              </a:tr>
              <a:tr h="255237">
                <a:tc>
                  <a:txBody>
                    <a:bodyPr/>
                    <a:lstStyle/>
                    <a:p>
                      <a:pPr>
                        <a:lnSpc>
                          <a:spcPct val="107000"/>
                        </a:lnSpc>
                        <a:spcAft>
                          <a:spcPts val="0"/>
                        </a:spcAft>
                      </a:pPr>
                      <a:r>
                        <a:rPr lang="en-GB" sz="1600">
                          <a:solidFill>
                            <a:schemeClr val="bg1"/>
                          </a:solidFill>
                          <a:effectLst/>
                        </a:rPr>
                        <a:t>Pit bottom</a:t>
                      </a:r>
                      <a:endParaRPr lang="en-GB"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lnSpc>
                          <a:spcPct val="107000"/>
                        </a:lnSpc>
                        <a:spcAft>
                          <a:spcPts val="0"/>
                        </a:spcAft>
                      </a:pP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Like a lift to take the miners up to the surface or down to the pit bottom.</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1169929"/>
                  </a:ext>
                </a:extLst>
              </a:tr>
              <a:tr h="255237">
                <a:tc>
                  <a:txBody>
                    <a:bodyPr/>
                    <a:lstStyle/>
                    <a:p>
                      <a:pPr>
                        <a:lnSpc>
                          <a:spcPct val="107000"/>
                        </a:lnSpc>
                        <a:spcAft>
                          <a:spcPts val="0"/>
                        </a:spcAft>
                      </a:pPr>
                      <a:r>
                        <a:rPr lang="en-GB" sz="1600">
                          <a:solidFill>
                            <a:schemeClr val="bg1"/>
                          </a:solidFill>
                          <a:effectLst/>
                        </a:rPr>
                        <a:t>The cage </a:t>
                      </a:r>
                      <a:endParaRPr lang="en-GB"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lnSpc>
                          <a:spcPct val="107000"/>
                        </a:lnSpc>
                        <a:spcAft>
                          <a:spcPts val="0"/>
                        </a:spcAft>
                      </a:pP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A layer of coal</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6633857"/>
                  </a:ext>
                </a:extLst>
              </a:tr>
              <a:tr h="255237">
                <a:tc>
                  <a:txBody>
                    <a:bodyPr/>
                    <a:lstStyle/>
                    <a:p>
                      <a:pPr>
                        <a:lnSpc>
                          <a:spcPct val="107000"/>
                        </a:lnSpc>
                        <a:spcAft>
                          <a:spcPts val="0"/>
                        </a:spcAft>
                      </a:pPr>
                      <a:r>
                        <a:rPr lang="en-GB" sz="1600">
                          <a:solidFill>
                            <a:schemeClr val="bg1"/>
                          </a:solidFill>
                          <a:effectLst/>
                        </a:rPr>
                        <a:t>Shifting or undercutting</a:t>
                      </a:r>
                      <a:endParaRPr lang="en-GB"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lnSpc>
                          <a:spcPct val="107000"/>
                        </a:lnSpc>
                        <a:spcAft>
                          <a:spcPts val="0"/>
                        </a:spcAft>
                      </a:pP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Cutting under a seam ready to be blasted. </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0897987"/>
                  </a:ext>
                </a:extLst>
              </a:tr>
              <a:tr h="255237">
                <a:tc>
                  <a:txBody>
                    <a:bodyPr/>
                    <a:lstStyle/>
                    <a:p>
                      <a:pPr>
                        <a:lnSpc>
                          <a:spcPct val="107000"/>
                        </a:lnSpc>
                        <a:spcAft>
                          <a:spcPts val="0"/>
                        </a:spcAft>
                      </a:pPr>
                      <a:r>
                        <a:rPr lang="en-GB" sz="1600">
                          <a:solidFill>
                            <a:schemeClr val="bg1"/>
                          </a:solidFill>
                          <a:effectLst/>
                        </a:rPr>
                        <a:t>A seam</a:t>
                      </a:r>
                      <a:endParaRPr lang="en-GB"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lnSpc>
                          <a:spcPct val="107000"/>
                        </a:lnSpc>
                        <a:spcAft>
                          <a:spcPts val="0"/>
                        </a:spcAft>
                      </a:pP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The man in charge of the miners underground.  </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1478890"/>
                  </a:ext>
                </a:extLst>
              </a:tr>
              <a:tr h="524009">
                <a:tc>
                  <a:txBody>
                    <a:bodyPr/>
                    <a:lstStyle/>
                    <a:p>
                      <a:pPr>
                        <a:lnSpc>
                          <a:spcPct val="107000"/>
                        </a:lnSpc>
                        <a:spcAft>
                          <a:spcPts val="0"/>
                        </a:spcAft>
                      </a:pPr>
                      <a:r>
                        <a:rPr lang="en-GB" sz="1600">
                          <a:solidFill>
                            <a:schemeClr val="bg1"/>
                          </a:solidFill>
                          <a:effectLst/>
                        </a:rPr>
                        <a:t>Deputy</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lnSpc>
                          <a:spcPct val="107000"/>
                        </a:lnSpc>
                        <a:spcAft>
                          <a:spcPts val="0"/>
                        </a:spcAft>
                      </a:pP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The tunnel that goes down deep into the ground. The men go down the shaft in the cage and it also provides ventilation (air) into the mine.</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2334657"/>
                  </a:ext>
                </a:extLst>
              </a:tr>
              <a:tr h="255237">
                <a:tc>
                  <a:txBody>
                    <a:bodyPr/>
                    <a:lstStyle/>
                    <a:p>
                      <a:pPr>
                        <a:lnSpc>
                          <a:spcPct val="107000"/>
                        </a:lnSpc>
                        <a:spcAft>
                          <a:spcPts val="0"/>
                        </a:spcAft>
                      </a:pPr>
                      <a:r>
                        <a:rPr lang="en-GB" sz="1600">
                          <a:solidFill>
                            <a:schemeClr val="bg1"/>
                          </a:solidFill>
                          <a:effectLst/>
                        </a:rPr>
                        <a:t>Roads </a:t>
                      </a:r>
                      <a:endParaRPr lang="en-GB"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lnSpc>
                          <a:spcPct val="107000"/>
                        </a:lnSpc>
                        <a:spcAft>
                          <a:spcPts val="0"/>
                        </a:spcAft>
                      </a:pP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solidFill>
                            <a:schemeClr val="tx1"/>
                          </a:solidFill>
                          <a:effectLst/>
                        </a:rPr>
                        <a:t>The bottom of the shaft where the miners taken up or down by the cage.</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6393159"/>
                  </a:ext>
                </a:extLst>
              </a:tr>
              <a:tr h="255237">
                <a:tc>
                  <a:txBody>
                    <a:bodyPr/>
                    <a:lstStyle/>
                    <a:p>
                      <a:pPr>
                        <a:lnSpc>
                          <a:spcPct val="107000"/>
                        </a:lnSpc>
                        <a:spcAft>
                          <a:spcPts val="0"/>
                        </a:spcAft>
                      </a:pPr>
                      <a:r>
                        <a:rPr lang="en-GB" sz="1600">
                          <a:solidFill>
                            <a:schemeClr val="bg1"/>
                          </a:solidFill>
                          <a:effectLst/>
                        </a:rPr>
                        <a:t>Gob fire </a:t>
                      </a:r>
                      <a:endParaRPr lang="en-GB"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lnSpc>
                          <a:spcPct val="107000"/>
                        </a:lnSpc>
                        <a:spcAft>
                          <a:spcPts val="0"/>
                        </a:spcAft>
                      </a:pP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Tunnels in the mine.</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7446112"/>
                  </a:ext>
                </a:extLst>
              </a:tr>
              <a:tr h="524009">
                <a:tc>
                  <a:txBody>
                    <a:bodyPr/>
                    <a:lstStyle/>
                    <a:p>
                      <a:pPr>
                        <a:lnSpc>
                          <a:spcPct val="107000"/>
                        </a:lnSpc>
                        <a:spcAft>
                          <a:spcPts val="0"/>
                        </a:spcAft>
                      </a:pPr>
                      <a:r>
                        <a:rPr lang="en-GB" sz="1600">
                          <a:solidFill>
                            <a:schemeClr val="bg1"/>
                          </a:solidFill>
                          <a:effectLst/>
                        </a:rPr>
                        <a:t>Shaft </a:t>
                      </a:r>
                      <a:endParaRPr lang="en-GB"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lnSpc>
                          <a:spcPct val="107000"/>
                        </a:lnSpc>
                        <a:spcAft>
                          <a:spcPts val="0"/>
                        </a:spcAft>
                      </a:pP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A roadway used for ventilation – A big fan would suck air into the mine and it would go out from the outtake airway.  </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595699"/>
                  </a:ext>
                </a:extLst>
              </a:tr>
              <a:tr h="792778">
                <a:tc>
                  <a:txBody>
                    <a:bodyPr/>
                    <a:lstStyle/>
                    <a:p>
                      <a:pPr>
                        <a:lnSpc>
                          <a:spcPct val="107000"/>
                        </a:lnSpc>
                        <a:spcAft>
                          <a:spcPts val="0"/>
                        </a:spcAft>
                      </a:pPr>
                      <a:r>
                        <a:rPr lang="en-GB" sz="1600" dirty="0">
                          <a:solidFill>
                            <a:schemeClr val="bg1"/>
                          </a:solidFill>
                          <a:effectLst/>
                        </a:rPr>
                        <a:t>The intake airway</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lnSpc>
                          <a:spcPct val="107000"/>
                        </a:lnSpc>
                        <a:spcAft>
                          <a:spcPts val="0"/>
                        </a:spcAft>
                      </a:pP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Carts that the miners would fill with coal so the pit ponies could pull them to the pit bottom, before being loaded in the cage and taken to the surface. </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8253102"/>
                  </a:ext>
                </a:extLst>
              </a:tr>
            </a:tbl>
          </a:graphicData>
        </a:graphic>
      </p:graphicFrame>
    </p:spTree>
    <p:extLst>
      <p:ext uri="{BB962C8B-B14F-4D97-AF65-F5344CB8AC3E}">
        <p14:creationId xmlns:p14="http://schemas.microsoft.com/office/powerpoint/2010/main" val="3726262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E886-B09D-4B5A-9B8E-87377EB0AFB1}"/>
              </a:ext>
            </a:extLst>
          </p:cNvPr>
          <p:cNvSpPr>
            <a:spLocks noGrp="1"/>
          </p:cNvSpPr>
          <p:nvPr>
            <p:ph type="title"/>
          </p:nvPr>
        </p:nvSpPr>
        <p:spPr/>
        <p:txBody>
          <a:bodyPr/>
          <a:lstStyle/>
          <a:p>
            <a:r>
              <a:rPr lang="en-GB" dirty="0"/>
              <a:t>The Cage and Going Underground </a:t>
            </a:r>
          </a:p>
        </p:txBody>
      </p:sp>
      <p:pic>
        <p:nvPicPr>
          <p:cNvPr id="4" name="C8486A03">
            <a:hlinkClick r:id="" action="ppaction://media"/>
            <a:extLst>
              <a:ext uri="{FF2B5EF4-FFF2-40B4-BE49-F238E27FC236}">
                <a16:creationId xmlns:a16="http://schemas.microsoft.com/office/drawing/2014/main" id="{DB679E7B-D1F1-4376-9698-01F3999B4680}"/>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bmkLst>
                    <p14:bmk name="C8486A0300:00:03.0" time="3000"/>
                    <p14:bmk name="C8486A0300:00:43.0" time="43000"/>
                  </p14:bmkLst>
                </p14:media>
              </p:ext>
            </p:extLst>
          </p:nvPr>
        </p:nvPicPr>
        <p:blipFill>
          <a:blip r:embed="rId6"/>
          <a:stretch>
            <a:fillRect/>
          </a:stretch>
        </p:blipFill>
        <p:spPr>
          <a:xfrm>
            <a:off x="510407" y="5883274"/>
            <a:ext cx="609600" cy="609600"/>
          </a:xfrm>
          <a:prstGeom prst="rect">
            <a:avLst/>
          </a:prstGeom>
        </p:spPr>
      </p:pic>
      <p:sp>
        <p:nvSpPr>
          <p:cNvPr id="5" name="Picture Placeholder 4">
            <a:extLst>
              <a:ext uri="{FF2B5EF4-FFF2-40B4-BE49-F238E27FC236}">
                <a16:creationId xmlns:a16="http://schemas.microsoft.com/office/drawing/2014/main" id="{F43B245D-AA2B-4545-BA2E-0CC13FDA5EB2}"/>
              </a:ext>
              <a:ext uri="{C183D7F6-B498-43B3-948B-1728B52AA6E4}">
                <adec:decorative xmlns:adec="http://schemas.microsoft.com/office/drawing/2017/decorative" val="1"/>
              </a:ext>
            </a:extLst>
          </p:cNvPr>
          <p:cNvSpPr>
            <a:spLocks noGrp="1"/>
          </p:cNvSpPr>
          <p:nvPr>
            <p:ph type="pic" sz="quarter" idx="24"/>
          </p:nvPr>
        </p:nvSpPr>
        <p:spPr/>
      </p:sp>
      <p:sp>
        <p:nvSpPr>
          <p:cNvPr id="3" name="Content Placeholder 2">
            <a:extLst>
              <a:ext uri="{FF2B5EF4-FFF2-40B4-BE49-F238E27FC236}">
                <a16:creationId xmlns:a16="http://schemas.microsoft.com/office/drawing/2014/main" id="{0D69C0D1-5F8C-4979-B8CB-AB536E3DCD52}"/>
              </a:ext>
            </a:extLst>
          </p:cNvPr>
          <p:cNvSpPr>
            <a:spLocks noGrp="1"/>
          </p:cNvSpPr>
          <p:nvPr>
            <p:ph idx="1"/>
          </p:nvPr>
        </p:nvSpPr>
        <p:spPr/>
        <p:txBody>
          <a:bodyPr/>
          <a:lstStyle/>
          <a:p>
            <a:pPr>
              <a:lnSpc>
                <a:spcPct val="90000"/>
              </a:lnSpc>
            </a:pPr>
            <a:r>
              <a:rPr lang="en-US" sz="2400" i="1" dirty="0"/>
              <a:t>“The first second was the worst with your stomach gyrating and the wind roaring up your trouser legs as the cage hurtles downwards. By the time you've reached the bottom your ear drums seemed to have caved in. I don't think I ever got used to this early morning drop. I used to think of it as a black minute when everything became dark and noisy as the cage roared downwards, and my fear of the rope breaking never quite went until the lights of the pit bottom had come into view.”</a:t>
            </a:r>
          </a:p>
          <a:p>
            <a:pPr>
              <a:lnSpc>
                <a:spcPct val="90000"/>
              </a:lnSpc>
            </a:pPr>
            <a:r>
              <a:rPr lang="en-US" sz="2400" b="1" dirty="0"/>
              <a:t>Young Miner from 1940s</a:t>
            </a:r>
          </a:p>
          <a:p>
            <a:endParaRPr lang="en-GB" dirty="0"/>
          </a:p>
        </p:txBody>
      </p:sp>
      <p:pic>
        <p:nvPicPr>
          <p:cNvPr id="8" name="Picture Placeholder 7" descr="Mine cage. ">
            <a:extLst>
              <a:ext uri="{FF2B5EF4-FFF2-40B4-BE49-F238E27FC236}">
                <a16:creationId xmlns:a16="http://schemas.microsoft.com/office/drawing/2014/main" id="{BA194F8E-4621-465E-8317-AEE74BDACA02}"/>
              </a:ext>
            </a:extLst>
          </p:cNvPr>
          <p:cNvPicPr>
            <a:picLocks noGrp="1" noChangeAspect="1"/>
          </p:cNvPicPr>
          <p:nvPr>
            <p:ph type="pic" sz="quarter" idx="14"/>
          </p:nvPr>
        </p:nvPicPr>
        <p:blipFill>
          <a:blip r:embed="rId7"/>
          <a:srcRect l="13731" r="13731"/>
          <a:stretch>
            <a:fillRect/>
          </a:stretch>
        </p:blipFill>
        <p:spPr/>
      </p:pic>
      <p:sp>
        <p:nvSpPr>
          <p:cNvPr id="6" name="Text Placeholder 5">
            <a:extLst>
              <a:ext uri="{FF2B5EF4-FFF2-40B4-BE49-F238E27FC236}">
                <a16:creationId xmlns:a16="http://schemas.microsoft.com/office/drawing/2014/main" id="{69ECD5AB-EEE7-4340-94A0-84703A9BBBD9}"/>
              </a:ext>
            </a:extLst>
          </p:cNvPr>
          <p:cNvSpPr>
            <a:spLocks noGrp="1"/>
          </p:cNvSpPr>
          <p:nvPr>
            <p:ph type="body" sz="quarter" idx="23"/>
          </p:nvPr>
        </p:nvSpPr>
        <p:spPr/>
        <p:txBody>
          <a:bodyPr/>
          <a:lstStyle/>
          <a:p>
            <a:r>
              <a:rPr lang="en-US" dirty="0"/>
              <a:t>NB This is not Whitwick Mine</a:t>
            </a:r>
            <a:endParaRPr lang="en-GB" dirty="0"/>
          </a:p>
        </p:txBody>
      </p:sp>
    </p:spTree>
    <p:extLst>
      <p:ext uri="{BB962C8B-B14F-4D97-AF65-F5344CB8AC3E}">
        <p14:creationId xmlns:p14="http://schemas.microsoft.com/office/powerpoint/2010/main" val="144661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A396-24B4-4CC2-A18C-9FAF01FA6CDB}"/>
              </a:ext>
            </a:extLst>
          </p:cNvPr>
          <p:cNvSpPr>
            <a:spLocks noGrp="1"/>
          </p:cNvSpPr>
          <p:nvPr>
            <p:ph type="title"/>
          </p:nvPr>
        </p:nvSpPr>
        <p:spPr/>
        <p:txBody>
          <a:bodyPr>
            <a:normAutofit fontScale="90000"/>
          </a:bodyPr>
          <a:lstStyle/>
          <a:p>
            <a:r>
              <a:rPr lang="en-GB" dirty="0"/>
              <a:t>Albert Gee and John </a:t>
            </a:r>
            <a:r>
              <a:rPr lang="en-GB" dirty="0" err="1"/>
              <a:t>Tugby</a:t>
            </a:r>
            <a:r>
              <a:rPr lang="en-GB" dirty="0"/>
              <a:t> were working on the night shift… </a:t>
            </a:r>
          </a:p>
        </p:txBody>
      </p:sp>
      <p:sp>
        <p:nvSpPr>
          <p:cNvPr id="3" name="Content Placeholder 2">
            <a:extLst>
              <a:ext uri="{FF2B5EF4-FFF2-40B4-BE49-F238E27FC236}">
                <a16:creationId xmlns:a16="http://schemas.microsoft.com/office/drawing/2014/main" id="{D6A64439-7F9B-4D4C-8AB4-945D1C7591CD}"/>
              </a:ext>
            </a:extLst>
          </p:cNvPr>
          <p:cNvSpPr>
            <a:spLocks noGrp="1"/>
          </p:cNvSpPr>
          <p:nvPr>
            <p:ph idx="1"/>
          </p:nvPr>
        </p:nvSpPr>
        <p:spPr/>
        <p:txBody>
          <a:bodyPr/>
          <a:lstStyle/>
          <a:p>
            <a:r>
              <a:rPr lang="en-GB" sz="2000" i="1" dirty="0"/>
              <a:t>The miners worked in teams called shifts, taking turns to work during the day and at night. </a:t>
            </a:r>
            <a:endParaRPr lang="en-GB" sz="2000" dirty="0"/>
          </a:p>
          <a:p>
            <a:r>
              <a:rPr lang="en-GB" sz="2000" i="1" dirty="0"/>
              <a:t>At night, their job was to dig under the seam (called undercutting or holing) and drill holes.  Then they would clear away the coal they dug out (called shifting). </a:t>
            </a:r>
            <a:endParaRPr lang="en-GB" sz="2000" dirty="0"/>
          </a:p>
          <a:p>
            <a:r>
              <a:rPr lang="en-GB" sz="2000" i="1" dirty="0"/>
              <a:t>This made it easier for the day workers who came after them. During the day, the miners filled those holes with explosives, stood well back and set off them off.  This broke the coal away from the seam. The coal could then be shovelled into carts and to be pulled up to the surface on rails by the pit ponies. </a:t>
            </a:r>
            <a:endParaRPr lang="en-GB" sz="2000" dirty="0"/>
          </a:p>
          <a:p>
            <a:endParaRPr lang="en-GB" sz="2000" dirty="0"/>
          </a:p>
        </p:txBody>
      </p:sp>
      <p:pic>
        <p:nvPicPr>
          <p:cNvPr id="9" name="Content Placeholder 8" descr="A miner undercutting a seam. ">
            <a:extLst>
              <a:ext uri="{FF2B5EF4-FFF2-40B4-BE49-F238E27FC236}">
                <a16:creationId xmlns:a16="http://schemas.microsoft.com/office/drawing/2014/main" id="{08C90FF3-9280-4E49-906F-146FFAB397F6}"/>
              </a:ext>
            </a:extLst>
          </p:cNvPr>
          <p:cNvPicPr>
            <a:picLocks noGrp="1" noChangeAspect="1"/>
          </p:cNvPicPr>
          <p:nvPr>
            <p:ph idx="10"/>
          </p:nvPr>
        </p:nvPicPr>
        <p:blipFill rotWithShape="1">
          <a:blip r:embed="rId3"/>
          <a:srcRect t="-504" b="-11902"/>
          <a:stretch/>
        </p:blipFill>
        <p:spPr>
          <a:xfrm>
            <a:off x="6096000" y="2875547"/>
            <a:ext cx="5022850" cy="2461628"/>
          </a:xfrm>
        </p:spPr>
      </p:pic>
    </p:spTree>
    <p:extLst>
      <p:ext uri="{BB962C8B-B14F-4D97-AF65-F5344CB8AC3E}">
        <p14:creationId xmlns:p14="http://schemas.microsoft.com/office/powerpoint/2010/main" val="3536397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16300-0C54-4FA1-AC48-AE9C82B714FD}"/>
              </a:ext>
            </a:extLst>
          </p:cNvPr>
          <p:cNvSpPr>
            <a:spLocks noGrp="1"/>
          </p:cNvSpPr>
          <p:nvPr>
            <p:ph type="title"/>
          </p:nvPr>
        </p:nvSpPr>
        <p:spPr/>
        <p:txBody>
          <a:bodyPr/>
          <a:lstStyle/>
          <a:p>
            <a:r>
              <a:rPr lang="en-GB" dirty="0">
                <a:ea typeface="Calibri" panose="020F0502020204030204" pitchFamily="34" charset="0"/>
                <a:cs typeface="Times New Roman" panose="02020603050405020304" pitchFamily="18" charset="0"/>
              </a:rPr>
              <a:t>The night shift: Leicester Mercury 23</a:t>
            </a:r>
            <a:r>
              <a:rPr lang="en-GB" baseline="30000" dirty="0">
                <a:ea typeface="Calibri" panose="020F0502020204030204" pitchFamily="34" charset="0"/>
                <a:cs typeface="Times New Roman" panose="02020603050405020304" pitchFamily="18" charset="0"/>
              </a:rPr>
              <a:t>rd</a:t>
            </a:r>
            <a:r>
              <a:rPr lang="en-GB" dirty="0">
                <a:ea typeface="Calibri" panose="020F0502020204030204" pitchFamily="34" charset="0"/>
                <a:cs typeface="Times New Roman" panose="02020603050405020304" pitchFamily="18" charset="0"/>
              </a:rPr>
              <a:t> April 1898</a:t>
            </a:r>
            <a:endParaRPr lang="en-GB" dirty="0"/>
          </a:p>
        </p:txBody>
      </p:sp>
      <p:sp>
        <p:nvSpPr>
          <p:cNvPr id="3" name="Content Placeholder 2">
            <a:extLst>
              <a:ext uri="{FF2B5EF4-FFF2-40B4-BE49-F238E27FC236}">
                <a16:creationId xmlns:a16="http://schemas.microsoft.com/office/drawing/2014/main" id="{3376DEA7-4597-466F-9DCB-9F2D2B1E9593}"/>
              </a:ext>
            </a:extLst>
          </p:cNvPr>
          <p:cNvSpPr>
            <a:spLocks noGrp="1"/>
          </p:cNvSpPr>
          <p:nvPr>
            <p:ph idx="1"/>
          </p:nvPr>
        </p:nvSpPr>
        <p:spPr/>
        <p:txBody>
          <a:bodyPr/>
          <a:lstStyle/>
          <a:p>
            <a:r>
              <a:rPr lang="en-GB" sz="3200" i="1" dirty="0">
                <a:latin typeface="Arial" panose="020B0604020202020204" pitchFamily="34" charset="0"/>
                <a:ea typeface="Calibri" panose="020F0502020204030204" pitchFamily="34" charset="0"/>
                <a:cs typeface="Times New Roman" panose="02020603050405020304" pitchFamily="18" charset="0"/>
              </a:rPr>
              <a:t>“the night shift men who went down into the pit at 9:00 o'clock on Monday evening, their work being that of “shifting” and “</a:t>
            </a:r>
            <a:r>
              <a:rPr lang="en-GB" sz="3200" i="1" dirty="0" err="1">
                <a:latin typeface="Arial" panose="020B0604020202020204" pitchFamily="34" charset="0"/>
                <a:ea typeface="Calibri" panose="020F0502020204030204" pitchFamily="34" charset="0"/>
                <a:cs typeface="Times New Roman" panose="02020603050405020304" pitchFamily="18" charset="0"/>
              </a:rPr>
              <a:t>holeing</a:t>
            </a:r>
            <a:r>
              <a:rPr lang="en-GB" sz="3200" i="1" dirty="0">
                <a:latin typeface="Arial" panose="020B0604020202020204" pitchFamily="34" charset="0"/>
                <a:ea typeface="Calibri" panose="020F0502020204030204" pitchFamily="34" charset="0"/>
                <a:cs typeface="Times New Roman" panose="02020603050405020304" pitchFamily="18" charset="0"/>
              </a:rPr>
              <a:t>”, which is practically clearing the stalls in readiness for the coal getters, who mostly work in the daytime.” </a:t>
            </a:r>
            <a:endParaRPr lang="en-GB" sz="3200" dirty="0"/>
          </a:p>
        </p:txBody>
      </p:sp>
      <p:pic>
        <p:nvPicPr>
          <p:cNvPr id="6" name="Content Placeholder 9" descr="Whitwick workmen at the pithead April 1898. ">
            <a:extLst>
              <a:ext uri="{FF2B5EF4-FFF2-40B4-BE49-F238E27FC236}">
                <a16:creationId xmlns:a16="http://schemas.microsoft.com/office/drawing/2014/main" id="{6F2681FB-66AD-4A3A-9337-4F085F5C52DF}"/>
              </a:ext>
            </a:extLst>
          </p:cNvPr>
          <p:cNvPicPr>
            <a:picLocks noGrp="1" noChangeAspect="1"/>
          </p:cNvPicPr>
          <p:nvPr>
            <p:ph idx="10"/>
          </p:nvPr>
        </p:nvPicPr>
        <p:blipFill rotWithShape="1">
          <a:blip r:embed="rId3" cstate="print">
            <a:extLst>
              <a:ext uri="{28A0092B-C50C-407E-A947-70E740481C1C}">
                <a14:useLocalDpi xmlns:a14="http://schemas.microsoft.com/office/drawing/2010/main" val="0"/>
              </a:ext>
            </a:extLst>
          </a:blip>
          <a:srcRect l="3451" t="-1" r="-13897" b="-1"/>
          <a:stretch/>
        </p:blipFill>
        <p:spPr>
          <a:xfrm>
            <a:off x="6296323" y="1521315"/>
            <a:ext cx="5513792" cy="3435885"/>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grpSp>
        <p:nvGrpSpPr>
          <p:cNvPr id="8" name="Washi" descr="Washi tape">
            <a:extLst>
              <a:ext uri="{FF2B5EF4-FFF2-40B4-BE49-F238E27FC236}">
                <a16:creationId xmlns:a16="http://schemas.microsoft.com/office/drawing/2014/main" id="{8C20F744-660E-49E9-9B7A-FECC3EA2F810}"/>
              </a:ext>
            </a:extLst>
          </p:cNvPr>
          <p:cNvGrpSpPr/>
          <p:nvPr/>
        </p:nvGrpSpPr>
        <p:grpSpPr>
          <a:xfrm>
            <a:off x="7548387" y="5403102"/>
            <a:ext cx="2328862" cy="1271288"/>
            <a:chOff x="9425511" y="452969"/>
            <a:chExt cx="2328862" cy="681038"/>
          </a:xfrm>
        </p:grpSpPr>
        <p:sp>
          <p:nvSpPr>
            <p:cNvPr id="9" name="Washi">
              <a:extLst>
                <a:ext uri="{FF2B5EF4-FFF2-40B4-BE49-F238E27FC236}">
                  <a16:creationId xmlns:a16="http://schemas.microsoft.com/office/drawing/2014/main" id="{DE07BDE8-7A97-4311-AE11-1BD3C0054C40}"/>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a:extLst>
                <a:ext uri="{FF2B5EF4-FFF2-40B4-BE49-F238E27FC236}">
                  <a16:creationId xmlns:a16="http://schemas.microsoft.com/office/drawing/2014/main" id="{145145F6-7960-4535-BF16-FEDED3BC8E3D}"/>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r>
                <a:rPr lang="en-GB" dirty="0">
                  <a:latin typeface="Arial" panose="020B0604020202020204" pitchFamily="34" charset="0"/>
                  <a:ea typeface="Calibri" panose="020F0502020204030204" pitchFamily="34" charset="0"/>
                  <a:cs typeface="Times New Roman" panose="02020603050405020304" pitchFamily="18" charset="0"/>
                </a:rPr>
                <a:t>NB This picture is of Whitwick miners in 1898 at No 5 pit</a:t>
              </a:r>
              <a:endParaRPr lang="en-US" dirty="0"/>
            </a:p>
          </p:txBody>
        </p:sp>
      </p:grpSp>
    </p:spTree>
    <p:extLst>
      <p:ext uri="{BB962C8B-B14F-4D97-AF65-F5344CB8AC3E}">
        <p14:creationId xmlns:p14="http://schemas.microsoft.com/office/powerpoint/2010/main" val="2046400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712971-8A5B-4460-8320-F44D7C2A5366}"/>
              </a:ext>
            </a:extLst>
          </p:cNvPr>
          <p:cNvSpPr>
            <a:spLocks noGrp="1"/>
          </p:cNvSpPr>
          <p:nvPr>
            <p:ph idx="1"/>
          </p:nvPr>
        </p:nvSpPr>
        <p:spPr>
          <a:xfrm>
            <a:off x="381886" y="849973"/>
            <a:ext cx="10971915" cy="5850372"/>
          </a:xfrm>
        </p:spPr>
        <p:txBody>
          <a:bodyPr/>
          <a:lstStyle/>
          <a:p>
            <a:pPr>
              <a:lnSpc>
                <a:spcPct val="90000"/>
              </a:lnSpc>
              <a:spcAft>
                <a:spcPts val="1000"/>
              </a:spcAft>
            </a:pPr>
            <a:r>
              <a:rPr lang="en-GB" sz="2400" i="1" dirty="0">
                <a:latin typeface="Arial" panose="020B0604020202020204" pitchFamily="34" charset="0"/>
                <a:ea typeface="Calibri" panose="020F0502020204030204" pitchFamily="34" charset="0"/>
                <a:cs typeface="Times New Roman" panose="02020603050405020304" pitchFamily="18" charset="0"/>
              </a:rPr>
              <a:t>“Until about 2:00 o'clock work preceded as usual, and there was apparently nothing to indicate the fearful peril which so nearly beset the men's lives. Shortly after the hour mentioned the night deputy Limb was returning to his cabin by way of the main road, accompanied by a boy named Charley or “Titch Cramp”, when he discovered that the “gob fire” had burst through the intake, and had already ignited portions of the wood supports of the roof. At once recognising the imminent danger of the men at work- amongst whom was his own son-Limb, adopting what he believed to be the quickest way of communicating with them, dispatched the boy Cramp with a message to the effect that the mine was on fire, and that they were to make their escape as quickly as possible. The brave boy did not shrink from the duty cast upon him, but sped away in the direction the miners were working, and there could be no doubt that in doing so he sacrificed his own life, but he gave the alarm which resulted in, at any rate, five of his comrades reaching a place of safety. Limb meanwhile made his way through the suffocating smoke to the bottom of the shaft, which he reached in a fainting condition, and gave the alarm to John Bird, who communicated with the surface by means of the bell.”</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GB" sz="1600" dirty="0"/>
          </a:p>
          <a:p>
            <a:endParaRPr lang="en-GB" sz="2400" dirty="0"/>
          </a:p>
        </p:txBody>
      </p:sp>
      <p:pic>
        <p:nvPicPr>
          <p:cNvPr id="4" name="BC0CF410">
            <a:hlinkClick r:id="" action="ppaction://media"/>
            <a:extLst>
              <a:ext uri="{FF2B5EF4-FFF2-40B4-BE49-F238E27FC236}">
                <a16:creationId xmlns:a16="http://schemas.microsoft.com/office/drawing/2014/main" id="{34CB96CA-BC43-4CE6-8080-52CA8052D1A4}"/>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bmkLst>
                    <p14:bmk name="BC0CF41000:00:02.0" time="2026"/>
                    <p14:bmk name="BC0CF41000:01:47.7" time="107716"/>
                  </p14:bmkLst>
                </p14:media>
              </p:ext>
            </p:extLst>
          </p:nvPr>
        </p:nvPicPr>
        <p:blipFill>
          <a:blip r:embed="rId6"/>
          <a:stretch>
            <a:fillRect/>
          </a:stretch>
        </p:blipFill>
        <p:spPr>
          <a:xfrm>
            <a:off x="7815559" y="240373"/>
            <a:ext cx="609600" cy="609600"/>
          </a:xfrm>
          <a:prstGeom prst="rect">
            <a:avLst/>
          </a:prstGeom>
        </p:spPr>
      </p:pic>
      <p:sp>
        <p:nvSpPr>
          <p:cNvPr id="2" name="Title 1">
            <a:extLst>
              <a:ext uri="{FF2B5EF4-FFF2-40B4-BE49-F238E27FC236}">
                <a16:creationId xmlns:a16="http://schemas.microsoft.com/office/drawing/2014/main" id="{81038F75-8FC3-49DE-A406-371D377F68E2}"/>
              </a:ext>
            </a:extLst>
          </p:cNvPr>
          <p:cNvSpPr>
            <a:spLocks noGrp="1"/>
          </p:cNvSpPr>
          <p:nvPr>
            <p:ph type="title"/>
          </p:nvPr>
        </p:nvSpPr>
        <p:spPr>
          <a:xfrm>
            <a:off x="381886" y="190029"/>
            <a:ext cx="7154032" cy="710288"/>
          </a:xfrm>
        </p:spPr>
        <p:txBody>
          <a:bodyPr/>
          <a:lstStyle/>
          <a:p>
            <a:r>
              <a:rPr lang="en-GB" dirty="0"/>
              <a:t>Leicester Mercury 23</a:t>
            </a:r>
            <a:r>
              <a:rPr lang="en-GB" baseline="30000" dirty="0"/>
              <a:t>rd</a:t>
            </a:r>
            <a:r>
              <a:rPr lang="en-GB" dirty="0"/>
              <a:t> April 1898</a:t>
            </a:r>
          </a:p>
        </p:txBody>
      </p:sp>
      <p:sp>
        <p:nvSpPr>
          <p:cNvPr id="6" name="BC0CF410Untilabout2:0000:00:02.0-00:01:47.7" hidden="1">
            <a:extLst>
              <a:ext uri="{FF2B5EF4-FFF2-40B4-BE49-F238E27FC236}">
                <a16:creationId xmlns:a16="http://schemas.microsoft.com/office/drawing/2014/main" id="{06A67202-5555-265D-C899-D5DDA32485A4}"/>
              </a:ext>
            </a:extLst>
          </p:cNvPr>
          <p:cNvSpPr txBox="1"/>
          <p:nvPr>
            <p:custDataLst>
              <p:tags r:id="rId4"/>
            </p:custDataLst>
          </p:nvPr>
        </p:nvSpPr>
        <p:spPr>
          <a:xfrm>
            <a:off x="0" y="5486400"/>
            <a:ext cx="12192000" cy="1371600"/>
          </a:xfrm>
          <a:prstGeom prst="rect">
            <a:avLst/>
          </a:prstGeom>
          <a:solidFill>
            <a:srgbClr val="000000">
              <a:alpha val="70000"/>
            </a:srgbClr>
          </a:solidFill>
        </p:spPr>
        <p:txBody>
          <a:bodyPr vert="horz" tIns="0" bIns="0" rtlCol="0">
            <a:noAutofit/>
          </a:bodyPr>
          <a:lstStyle/>
          <a:p>
            <a:r>
              <a:rPr lang="en-GB" sz="3000">
                <a:solidFill>
                  <a:srgbClr val="FFFFFF"/>
                </a:solidFill>
                <a:latin typeface="Calibri" panose="020F0502020204030204" pitchFamily="34" charset="0"/>
              </a:rPr>
              <a:t>Until about 2:00 o'clock work preceded as usual, and there was apparently nothing to indicate the fearful peril which so nearly beset the men's lives. Shortly after the hour mentioned the night deputy Limb was returning to his cabin by way of the main road, accompanied by a boy named Charley or “Titch Cramp”, when he discovered that the “gob fire” had burst through the intake, and had already ignited portions of the wood supports of the roof. At once recognising the imminent danger of the men at work- amongst whom was his own son-Limb, adopting what he believed to be the quickest way of communicating with them, dispatched the boy Cramp with a message to the effect that the mine was on fire, and that they were to make their escape as quickly as possible. The brave boy did not shrink from the duty cast upon him, but sped away in the direction the miners were working, and there could be no doubt that in doing so he sacrificed his own life, but he gave the alarm which resulted in, at any rate, five of his comrades reaching a place of safety. Limb meanwhile made his way through the suffocating smoke to the bottom of the shaft, which he reached in a fainting condition, and gave the alarm to John Bird, who communicated with the surface by means of the bell</a:t>
            </a:r>
          </a:p>
        </p:txBody>
      </p:sp>
    </p:spTree>
    <p:extLst>
      <p:ext uri="{BB962C8B-B14F-4D97-AF65-F5344CB8AC3E}">
        <p14:creationId xmlns:p14="http://schemas.microsoft.com/office/powerpoint/2010/main" val="409715222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MediaBookmark" delay="0">
                        <p:tgtEl>
                          <p14:bmkTgt spid="4" bmkName="BC0CF41000:00:0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
                                            <p:tgtEl>
                                              <p:spTgt spid="6"/>
                                            </p:tgtEl>
                                          </p:cBhvr>
                                        </p:animEffect>
                                      </p:childTnLst>
                                    </p:cTn>
                                  </p:par>
                                </p:childTnLst>
                              </p:cTn>
                            </p:par>
                          </p:childTnLst>
                        </p:cTn>
                      </p:par>
                    </p:childTnLst>
                  </p:cTn>
                  <p:nextCondLst>
                    <p:cond evt="onMediaBookmark" delay="0">
                      <p:tgtEl>
                        <p14:bmkTgt spid="4" bmkName="BC0CF41000:00:02.0"/>
                      </p:tgtEl>
                    </p:cond>
                  </p:nextCondLst>
                </p:seq>
                <p:seq concurrent="1" nextAc="seek">
                  <p:cTn id="14" restart="whenNotActive" fill="hold" evtFilter="cancelBubble" nodeType="interactiveSeq">
                    <p:stCondLst>
                      <p:cond evt="onMediaBookmark" delay="0">
                        <p:tgtEl>
                          <p14:bmkTgt spid="4" bmkName="BC0CF41000:01:47.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withEffect">
                                      <p:stCondLst>
                                        <p:cond delay="0"/>
                                      </p:stCondLst>
                                      <p:childTnLst>
                                        <p:animEffect transition="out" filter="fade">
                                          <p:cBhvr>
                                            <p:cTn id="18" dur="200"/>
                                            <p:tgtEl>
                                              <p:spTgt spid="6"/>
                                            </p:tgtEl>
                                          </p:cBhvr>
                                        </p:animEffect>
                                        <p:set>
                                          <p:cBhvr>
                                            <p:cTn id="19"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4" bmkName="BC0CF41000:01:47.7"/>
                      </p:tgtEl>
                    </p:cond>
                  </p:nextCondLst>
                </p:seq>
              </p:childTnLst>
            </p:cTn>
          </p:par>
        </p:tnLst>
        <p:bldLst>
          <p:bldP spid="6" grpId="0" animBg="1"/>
          <p:bldP spid="6" grpId="1"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36DE-DEEA-4150-8F7C-6AD2BC9D2890}"/>
              </a:ext>
            </a:extLst>
          </p:cNvPr>
          <p:cNvSpPr>
            <a:spLocks noGrp="1"/>
          </p:cNvSpPr>
          <p:nvPr>
            <p:ph type="title"/>
          </p:nvPr>
        </p:nvSpPr>
        <p:spPr/>
        <p:txBody>
          <a:bodyPr/>
          <a:lstStyle/>
          <a:p>
            <a:r>
              <a:rPr lang="en-GB" dirty="0"/>
              <a:t>1. Comprehending the text – Do you understand it? </a:t>
            </a:r>
          </a:p>
        </p:txBody>
      </p:sp>
      <p:sp>
        <p:nvSpPr>
          <p:cNvPr id="3" name="Content Placeholder 2">
            <a:extLst>
              <a:ext uri="{FF2B5EF4-FFF2-40B4-BE49-F238E27FC236}">
                <a16:creationId xmlns:a16="http://schemas.microsoft.com/office/drawing/2014/main" id="{C417BDD0-A912-4078-8C80-974D635FE0D4}"/>
              </a:ext>
            </a:extLst>
          </p:cNvPr>
          <p:cNvSpPr>
            <a:spLocks noGrp="1"/>
          </p:cNvSpPr>
          <p:nvPr>
            <p:ph idx="1"/>
          </p:nvPr>
        </p:nvSpPr>
        <p:spPr/>
        <p:txBody>
          <a:bodyPr/>
          <a:lstStyle/>
          <a:p>
            <a:r>
              <a:rPr lang="en-GB" i="1" dirty="0">
                <a:latin typeface="Arial" panose="020B0604020202020204" pitchFamily="34" charset="0"/>
                <a:ea typeface="Calibri" panose="020F0502020204030204" pitchFamily="34" charset="0"/>
                <a:cs typeface="Times New Roman" panose="02020603050405020304" pitchFamily="18" charset="0"/>
              </a:rPr>
              <a:t>Until about 2:00 o'clock work preceded as usual, and there was apparently nothing to indicate the fearful peril which so nearly beset the men's lives.</a:t>
            </a:r>
            <a:endParaRPr lang="en-GB" dirty="0"/>
          </a:p>
        </p:txBody>
      </p:sp>
      <p:sp>
        <p:nvSpPr>
          <p:cNvPr id="5" name="TextBox 4">
            <a:extLst>
              <a:ext uri="{FF2B5EF4-FFF2-40B4-BE49-F238E27FC236}">
                <a16:creationId xmlns:a16="http://schemas.microsoft.com/office/drawing/2014/main" id="{0F196D16-C89A-4EDC-92B8-DCF8FFBB740C}"/>
              </a:ext>
            </a:extLst>
          </p:cNvPr>
          <p:cNvSpPr txBox="1"/>
          <p:nvPr/>
        </p:nvSpPr>
        <p:spPr>
          <a:xfrm>
            <a:off x="357187" y="2833635"/>
            <a:ext cx="11362908" cy="2308324"/>
          </a:xfrm>
          <a:prstGeom prst="rect">
            <a:avLst/>
          </a:prstGeom>
          <a:noFill/>
        </p:spPr>
        <p:txBody>
          <a:bodyPr wrap="square" rtlCol="0">
            <a:spAutoFit/>
          </a:bodyPr>
          <a:lstStyle/>
          <a:p>
            <a:r>
              <a:rPr lang="en-GB" i="1" dirty="0">
                <a:latin typeface="Arial" panose="020B0604020202020204" pitchFamily="34" charset="0"/>
                <a:ea typeface="Calibri" panose="020F0502020204030204" pitchFamily="34" charset="0"/>
                <a:cs typeface="Times New Roman" panose="02020603050405020304" pitchFamily="18" charset="0"/>
              </a:rPr>
              <a:t>preceded- </a:t>
            </a:r>
            <a:r>
              <a:rPr lang="en-GB" dirty="0">
                <a:latin typeface="Arial" panose="020B0604020202020204" pitchFamily="34" charset="0"/>
                <a:ea typeface="Calibri" panose="020F0502020204030204" pitchFamily="34" charset="0"/>
                <a:cs typeface="Times New Roman" panose="02020603050405020304" pitchFamily="18" charset="0"/>
              </a:rPr>
              <a:t>carried on</a:t>
            </a:r>
          </a:p>
          <a:p>
            <a:r>
              <a:rPr lang="en-GB" i="1" dirty="0">
                <a:latin typeface="Arial" panose="020B0604020202020204" pitchFamily="34" charset="0"/>
                <a:ea typeface="Calibri" panose="020F0502020204030204" pitchFamily="34" charset="0"/>
                <a:cs typeface="Times New Roman" panose="02020603050405020304" pitchFamily="18" charset="0"/>
              </a:rPr>
              <a:t>to indicate – </a:t>
            </a:r>
            <a:r>
              <a:rPr lang="en-GB" dirty="0">
                <a:latin typeface="Arial" panose="020B0604020202020204" pitchFamily="34" charset="0"/>
                <a:ea typeface="Calibri" panose="020F0502020204030204" pitchFamily="34" charset="0"/>
                <a:cs typeface="Times New Roman" panose="02020603050405020304" pitchFamily="18" charset="0"/>
              </a:rPr>
              <a:t>to show</a:t>
            </a:r>
          </a:p>
          <a:p>
            <a:r>
              <a:rPr lang="en-GB" i="1" dirty="0">
                <a:latin typeface="Arial" panose="020B0604020202020204" pitchFamily="34" charset="0"/>
                <a:ea typeface="Calibri" panose="020F0502020204030204" pitchFamily="34" charset="0"/>
                <a:cs typeface="Times New Roman" panose="02020603050405020304" pitchFamily="18" charset="0"/>
              </a:rPr>
              <a:t>fearful peril – </a:t>
            </a:r>
            <a:r>
              <a:rPr lang="en-GB" dirty="0">
                <a:latin typeface="Arial" panose="020B0604020202020204" pitchFamily="34" charset="0"/>
                <a:ea typeface="Calibri" panose="020F0502020204030204" pitchFamily="34" charset="0"/>
                <a:cs typeface="Times New Roman" panose="02020603050405020304" pitchFamily="18" charset="0"/>
              </a:rPr>
              <a:t>great danger</a:t>
            </a:r>
          </a:p>
          <a:p>
            <a:r>
              <a:rPr lang="en-GB" i="1" dirty="0">
                <a:latin typeface="Arial" panose="020B0604020202020204" pitchFamily="34" charset="0"/>
                <a:ea typeface="Calibri" panose="020F0502020204030204" pitchFamily="34" charset="0"/>
                <a:cs typeface="Times New Roman" panose="02020603050405020304" pitchFamily="18" charset="0"/>
              </a:rPr>
              <a:t>Beset – </a:t>
            </a:r>
            <a:r>
              <a:rPr lang="en-GB" dirty="0">
                <a:latin typeface="Arial" panose="020B0604020202020204" pitchFamily="34" charset="0"/>
                <a:ea typeface="Calibri" panose="020F0502020204030204" pitchFamily="34" charset="0"/>
                <a:cs typeface="Times New Roman" panose="02020603050405020304" pitchFamily="18" charset="0"/>
              </a:rPr>
              <a:t>to trouble.  </a:t>
            </a:r>
          </a:p>
          <a:p>
            <a:endParaRPr lang="en-GB" i="1" dirty="0">
              <a:latin typeface="Arial" panose="020B0604020202020204" pitchFamily="34" charset="0"/>
              <a:ea typeface="Calibri" panose="020F0502020204030204" pitchFamily="34" charset="0"/>
              <a:cs typeface="Times New Roman" panose="02020603050405020304" pitchFamily="18" charset="0"/>
            </a:endParaRPr>
          </a:p>
          <a:p>
            <a:r>
              <a:rPr lang="en-GB" i="1" dirty="0">
                <a:latin typeface="Arial" panose="020B0604020202020204" pitchFamily="34" charset="0"/>
                <a:ea typeface="Calibri" panose="020F0502020204030204" pitchFamily="34" charset="0"/>
                <a:cs typeface="Times New Roman" panose="02020603050405020304" pitchFamily="18" charset="0"/>
              </a:rPr>
              <a:t>Can you write this in your own words? </a:t>
            </a:r>
          </a:p>
          <a:p>
            <a:r>
              <a:rPr lang="en-GB" i="1" dirty="0">
                <a:latin typeface="Arial" panose="020B0604020202020204" pitchFamily="34" charset="0"/>
                <a:ea typeface="Calibri" panose="020F0502020204030204" pitchFamily="34" charset="0"/>
                <a:cs typeface="Times New Roman" panose="02020603050405020304" pitchFamily="18" charset="0"/>
              </a:rPr>
              <a:t> </a:t>
            </a:r>
          </a:p>
          <a:p>
            <a:endParaRPr lang="en-GB" dirty="0"/>
          </a:p>
        </p:txBody>
      </p:sp>
      <p:sp>
        <p:nvSpPr>
          <p:cNvPr id="6" name="TextBox 5">
            <a:extLst>
              <a:ext uri="{FF2B5EF4-FFF2-40B4-BE49-F238E27FC236}">
                <a16:creationId xmlns:a16="http://schemas.microsoft.com/office/drawing/2014/main" id="{03BB8722-1D6B-4A4F-B53E-EBECE9ADB10F}"/>
              </a:ext>
            </a:extLst>
          </p:cNvPr>
          <p:cNvSpPr txBox="1"/>
          <p:nvPr/>
        </p:nvSpPr>
        <p:spPr>
          <a:xfrm>
            <a:off x="703385" y="4994031"/>
            <a:ext cx="10822074" cy="646331"/>
          </a:xfrm>
          <a:prstGeom prst="rect">
            <a:avLst/>
          </a:prstGeom>
          <a:noFill/>
        </p:spPr>
        <p:txBody>
          <a:bodyPr wrap="square" rtlCol="0">
            <a:spAutoFit/>
          </a:bodyPr>
          <a:lstStyle/>
          <a:p>
            <a:r>
              <a:rPr lang="en-GB" i="1" dirty="0"/>
              <a:t>Until two o’clock, the work carried on as usual and there was nothing to show that the miners were in a lot of danger.</a:t>
            </a:r>
          </a:p>
        </p:txBody>
      </p:sp>
    </p:spTree>
    <p:extLst>
      <p:ext uri="{BB962C8B-B14F-4D97-AF65-F5344CB8AC3E}">
        <p14:creationId xmlns:p14="http://schemas.microsoft.com/office/powerpoint/2010/main" val="195201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36DE-DEEA-4150-8F7C-6AD2BC9D2890}"/>
              </a:ext>
            </a:extLst>
          </p:cNvPr>
          <p:cNvSpPr>
            <a:spLocks noGrp="1"/>
          </p:cNvSpPr>
          <p:nvPr>
            <p:ph type="title"/>
          </p:nvPr>
        </p:nvSpPr>
        <p:spPr/>
        <p:txBody>
          <a:bodyPr/>
          <a:lstStyle/>
          <a:p>
            <a:r>
              <a:rPr lang="en-GB" dirty="0"/>
              <a:t>2. Comprehending the text – Do you understand it? </a:t>
            </a:r>
          </a:p>
        </p:txBody>
      </p:sp>
      <p:sp>
        <p:nvSpPr>
          <p:cNvPr id="3" name="Content Placeholder 2">
            <a:extLst>
              <a:ext uri="{FF2B5EF4-FFF2-40B4-BE49-F238E27FC236}">
                <a16:creationId xmlns:a16="http://schemas.microsoft.com/office/drawing/2014/main" id="{C417BDD0-A912-4078-8C80-974D635FE0D4}"/>
              </a:ext>
              <a:ext uri="{C183D7F6-B498-43B3-948B-1728B52AA6E4}">
                <adec:decorative xmlns:adec="http://schemas.microsoft.com/office/drawing/2017/decorative" val="0"/>
              </a:ext>
            </a:extLst>
          </p:cNvPr>
          <p:cNvSpPr>
            <a:spLocks noGrp="1"/>
          </p:cNvSpPr>
          <p:nvPr>
            <p:ph idx="1"/>
          </p:nvPr>
        </p:nvSpPr>
        <p:spPr/>
        <p:txBody>
          <a:bodyPr/>
          <a:lstStyle/>
          <a:p>
            <a:r>
              <a:rPr lang="en-GB" i="1" dirty="0">
                <a:latin typeface="Arial" panose="020B0604020202020204" pitchFamily="34" charset="0"/>
                <a:ea typeface="Calibri" panose="020F0502020204030204" pitchFamily="34" charset="0"/>
                <a:cs typeface="Times New Roman" panose="02020603050405020304" pitchFamily="18" charset="0"/>
              </a:rPr>
              <a:t>Shortly after the hour mentioned the night deputy Limb was returning to his cabin by way of the main road, accompanied by a boy named Charley or “Titch Cramp”, when he discovered that the “gob fire” had burst through the intake, and had already ignited portions of the wood supports of the roof.</a:t>
            </a:r>
            <a:endParaRPr lang="en-GB" dirty="0"/>
          </a:p>
        </p:txBody>
      </p:sp>
      <p:sp>
        <p:nvSpPr>
          <p:cNvPr id="5" name="TextBox 4">
            <a:extLst>
              <a:ext uri="{FF2B5EF4-FFF2-40B4-BE49-F238E27FC236}">
                <a16:creationId xmlns:a16="http://schemas.microsoft.com/office/drawing/2014/main" id="{9B951A0B-9F32-4E3E-BAB7-70384C89FEE7}"/>
              </a:ext>
            </a:extLst>
          </p:cNvPr>
          <p:cNvSpPr txBox="1"/>
          <p:nvPr/>
        </p:nvSpPr>
        <p:spPr>
          <a:xfrm>
            <a:off x="414547" y="3617407"/>
            <a:ext cx="5113418" cy="1754326"/>
          </a:xfrm>
          <a:prstGeom prst="rect">
            <a:avLst/>
          </a:prstGeom>
          <a:noFill/>
        </p:spPr>
        <p:txBody>
          <a:bodyPr wrap="square" rtlCol="0">
            <a:spAutoFit/>
          </a:bodyPr>
          <a:lstStyle/>
          <a:p>
            <a:r>
              <a:rPr lang="en-GB" i="1" dirty="0"/>
              <a:t>The hour mentioned </a:t>
            </a:r>
            <a:r>
              <a:rPr lang="en-GB" dirty="0"/>
              <a:t>– 2 o’clock</a:t>
            </a:r>
          </a:p>
          <a:p>
            <a:r>
              <a:rPr lang="en-GB" i="1" dirty="0"/>
              <a:t>Accompanied by </a:t>
            </a:r>
            <a:r>
              <a:rPr lang="en-GB" dirty="0"/>
              <a:t>– he was with Charley</a:t>
            </a:r>
          </a:p>
          <a:p>
            <a:r>
              <a:rPr lang="en-GB" i="1" dirty="0"/>
              <a:t>Ignited</a:t>
            </a:r>
            <a:r>
              <a:rPr lang="en-GB" dirty="0"/>
              <a:t> – set on fire </a:t>
            </a:r>
          </a:p>
          <a:p>
            <a:endParaRPr lang="en-GB" dirty="0"/>
          </a:p>
          <a:p>
            <a:r>
              <a:rPr lang="en-GB" i="1" dirty="0">
                <a:latin typeface="Arial" panose="020B0604020202020204" pitchFamily="34" charset="0"/>
                <a:ea typeface="Calibri" panose="020F0502020204030204" pitchFamily="34" charset="0"/>
                <a:cs typeface="Times New Roman" panose="02020603050405020304" pitchFamily="18" charset="0"/>
              </a:rPr>
              <a:t>Can you write this in your own words? </a:t>
            </a:r>
          </a:p>
          <a:p>
            <a:endParaRPr lang="en-GB" dirty="0"/>
          </a:p>
        </p:txBody>
      </p:sp>
      <p:grpSp>
        <p:nvGrpSpPr>
          <p:cNvPr id="8" name="Group 7" descr="Something's not quite right in the paragraph from 1898. It mentions a deputy boy named Charley or Titch Cramp, but it seems like his real name was John Albert Gee. Other reports and investigations confirm this. What does this teach us about reading historical documents and today's newspapers?">
            <a:extLst>
              <a:ext uri="{FF2B5EF4-FFF2-40B4-BE49-F238E27FC236}">
                <a16:creationId xmlns:a16="http://schemas.microsoft.com/office/drawing/2014/main" id="{B9E0F35E-6E43-00A0-F116-7F48A61227F6}"/>
              </a:ext>
            </a:extLst>
          </p:cNvPr>
          <p:cNvGrpSpPr/>
          <p:nvPr/>
        </p:nvGrpSpPr>
        <p:grpSpPr>
          <a:xfrm>
            <a:off x="5852968" y="3236186"/>
            <a:ext cx="5841359" cy="2050310"/>
            <a:chOff x="7027141" y="3111495"/>
            <a:chExt cx="5841359" cy="2050310"/>
          </a:xfrm>
        </p:grpSpPr>
        <p:sp>
          <p:nvSpPr>
            <p:cNvPr id="7" name="Picture 4">
              <a:extLst>
                <a:ext uri="{FF2B5EF4-FFF2-40B4-BE49-F238E27FC236}">
                  <a16:creationId xmlns:a16="http://schemas.microsoft.com/office/drawing/2014/main" id="{6A63483B-4683-4CBD-86CD-17E72CB5D176}"/>
                </a:ext>
                <a:ext uri="{C183D7F6-B498-43B3-948B-1728B52AA6E4}">
                  <adec:decorative xmlns:adec="http://schemas.microsoft.com/office/drawing/2017/decorative" val="0"/>
                </a:ext>
              </a:extLst>
            </p:cNvPr>
            <p:cNvSpPr/>
            <p:nvPr/>
          </p:nvSpPr>
          <p:spPr>
            <a:xfrm>
              <a:off x="7027141" y="3111495"/>
              <a:ext cx="5681454" cy="205031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dirty="0"/>
            </a:p>
          </p:txBody>
        </p:sp>
        <p:sp>
          <p:nvSpPr>
            <p:cNvPr id="4" name="TextBox 3">
              <a:extLst>
                <a:ext uri="{FF2B5EF4-FFF2-40B4-BE49-F238E27FC236}">
                  <a16:creationId xmlns:a16="http://schemas.microsoft.com/office/drawing/2014/main" id="{99A51B1D-68C2-419D-A458-20A8A97702BD}"/>
                </a:ext>
                <a:ext uri="{C183D7F6-B498-43B3-948B-1728B52AA6E4}">
                  <adec:decorative xmlns:adec="http://schemas.microsoft.com/office/drawing/2017/decorative" val="0"/>
                </a:ext>
              </a:extLst>
            </p:cNvPr>
            <p:cNvSpPr txBox="1"/>
            <p:nvPr/>
          </p:nvSpPr>
          <p:spPr>
            <a:xfrm>
              <a:off x="7187046" y="3319219"/>
              <a:ext cx="5681454" cy="1754326"/>
            </a:xfrm>
            <a:prstGeom prst="rect">
              <a:avLst/>
            </a:prstGeom>
            <a:noFill/>
          </p:spPr>
          <p:txBody>
            <a:bodyPr wrap="square" rtlCol="0">
              <a:spAutoFit/>
            </a:bodyPr>
            <a:lstStyle/>
            <a:p>
              <a:r>
                <a:rPr lang="en-GB" dirty="0"/>
                <a:t>Something's not quite right in the paragraph from 1898. It mentions a deputy boy named Charley or Titch Cramp, but it seems like his real name was John Albert Gee. Other reports and investigations confirm this. What does this teach us about reading historical documents and today's newspapers?</a:t>
              </a:r>
            </a:p>
          </p:txBody>
        </p:sp>
      </p:grpSp>
      <p:sp>
        <p:nvSpPr>
          <p:cNvPr id="6" name="TextBox 5">
            <a:extLst>
              <a:ext uri="{FF2B5EF4-FFF2-40B4-BE49-F238E27FC236}">
                <a16:creationId xmlns:a16="http://schemas.microsoft.com/office/drawing/2014/main" id="{CD043DEF-5DC5-4F60-A7CA-25A3E3DF897C}"/>
              </a:ext>
            </a:extLst>
          </p:cNvPr>
          <p:cNvSpPr txBox="1"/>
          <p:nvPr/>
        </p:nvSpPr>
        <p:spPr>
          <a:xfrm>
            <a:off x="414546" y="5371733"/>
            <a:ext cx="11362908" cy="923330"/>
          </a:xfrm>
          <a:prstGeom prst="rect">
            <a:avLst/>
          </a:prstGeom>
          <a:noFill/>
        </p:spPr>
        <p:txBody>
          <a:bodyPr wrap="square" rtlCol="0">
            <a:spAutoFit/>
          </a:bodyPr>
          <a:lstStyle/>
          <a:p>
            <a:r>
              <a:rPr lang="en-GB" i="1" dirty="0"/>
              <a:t>Soon after 2 o’clock, Deputy Limb was walking back to his cabin on the main road with a boy called Charley, also known as "Titch Cramp". That's when they saw that the "gob fire" had broken through the intake and started burning parts of the wooden supports holding up the roof.</a:t>
            </a:r>
          </a:p>
        </p:txBody>
      </p:sp>
    </p:spTree>
    <p:extLst>
      <p:ext uri="{BB962C8B-B14F-4D97-AF65-F5344CB8AC3E}">
        <p14:creationId xmlns:p14="http://schemas.microsoft.com/office/powerpoint/2010/main" val="345021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6C30B-2977-45AF-9660-EECCE2BABDC8}"/>
              </a:ext>
            </a:extLst>
          </p:cNvPr>
          <p:cNvSpPr>
            <a:spLocks noGrp="1"/>
          </p:cNvSpPr>
          <p:nvPr>
            <p:ph type="title"/>
          </p:nvPr>
        </p:nvSpPr>
        <p:spPr/>
        <p:txBody>
          <a:bodyPr>
            <a:normAutofit fontScale="90000"/>
          </a:bodyPr>
          <a:lstStyle/>
          <a:p>
            <a:r>
              <a:rPr lang="en-GB" dirty="0"/>
              <a:t>What does this teach us about reading historical documents and today's newspapers?"</a:t>
            </a:r>
          </a:p>
        </p:txBody>
      </p:sp>
      <p:grpSp>
        <p:nvGrpSpPr>
          <p:cNvPr id="5" name="Consider Char">
            <a:extLst>
              <a:ext uri="{FF2B5EF4-FFF2-40B4-BE49-F238E27FC236}">
                <a16:creationId xmlns:a16="http://schemas.microsoft.com/office/drawing/2014/main" id="{8ADD2AC4-0853-4E0D-9F22-30A25383D5A7}"/>
              </a:ext>
              <a:ext uri="{C183D7F6-B498-43B3-948B-1728B52AA6E4}">
                <adec:decorative xmlns:adec="http://schemas.microsoft.com/office/drawing/2017/decorative" val="1"/>
              </a:ext>
            </a:extLst>
          </p:cNvPr>
          <p:cNvGrpSpPr/>
          <p:nvPr/>
        </p:nvGrpSpPr>
        <p:grpSpPr>
          <a:xfrm>
            <a:off x="6578321" y="4033828"/>
            <a:ext cx="2102691" cy="2707855"/>
            <a:chOff x="8257250" y="394378"/>
            <a:chExt cx="2568902" cy="3308244"/>
          </a:xfrm>
        </p:grpSpPr>
        <p:sp>
          <p:nvSpPr>
            <p:cNvPr id="6" name="Washi">
              <a:extLst>
                <a:ext uri="{FF2B5EF4-FFF2-40B4-BE49-F238E27FC236}">
                  <a16:creationId xmlns:a16="http://schemas.microsoft.com/office/drawing/2014/main" id="{A7E3BC80-FC08-41A3-A49C-0CFB2073D02C}"/>
                </a:ext>
                <a:ext uri="{C183D7F6-B498-43B3-948B-1728B52AA6E4}">
                  <adec:decorative xmlns:adec="http://schemas.microsoft.com/office/drawing/2017/decorative" val="1"/>
                </a:ext>
              </a:extLst>
            </p:cNvPr>
            <p:cNvSpPr txBox="1">
              <a:spLocks/>
            </p:cNvSpPr>
            <p:nvPr/>
          </p:nvSpPr>
          <p:spPr>
            <a:xfrm>
              <a:off x="8424752" y="394378"/>
              <a:ext cx="2233899"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1E870312-6EF0-4684-9320-3E38BAEA913C}"/>
                </a:ext>
              </a:extLst>
            </p:cNvPr>
            <p:cNvSpPr txBox="1">
              <a:spLocks/>
            </p:cNvSpPr>
            <p:nvPr/>
          </p:nvSpPr>
          <p:spPr>
            <a:xfrm rot="21383919">
              <a:off x="8257250" y="580805"/>
              <a:ext cx="2568902" cy="414338"/>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a:solidFill>
                    <a:srgbClr val="3F3F3F"/>
                  </a:solidFill>
                  <a:latin typeface="Helvetica" pitchFamily="2" charset="0"/>
                </a:rPr>
                <a:t>Consider</a:t>
              </a:r>
              <a:endParaRPr lang="en-GB" sz="5400">
                <a:solidFill>
                  <a:srgbClr val="3F3F3F"/>
                </a:solidFill>
                <a:effectLst/>
                <a:latin typeface="Helvetica" pitchFamily="2" charset="0"/>
              </a:endParaRPr>
            </a:p>
          </p:txBody>
        </p:sp>
        <p:pic>
          <p:nvPicPr>
            <p:cNvPr id="8" name="Consider-icon" descr="Consider character icon">
              <a:extLst>
                <a:ext uri="{FF2B5EF4-FFF2-40B4-BE49-F238E27FC236}">
                  <a16:creationId xmlns:a16="http://schemas.microsoft.com/office/drawing/2014/main" id="{8EC6DEBE-FFF1-4CB0-9A5D-B58FE3DA5B3B}"/>
                </a:ext>
              </a:extLst>
            </p:cNvPr>
            <p:cNvPicPr>
              <a:picLocks noChangeAspect="1"/>
            </p:cNvPicPr>
            <p:nvPr/>
          </p:nvPicPr>
          <p:blipFill>
            <a:blip r:embed="rId4"/>
            <a:stretch>
              <a:fillRect/>
            </a:stretch>
          </p:blipFill>
          <p:spPr>
            <a:xfrm>
              <a:off x="8273064" y="1091568"/>
              <a:ext cx="2466497" cy="2611054"/>
            </a:xfrm>
            <a:prstGeom prst="rect">
              <a:avLst/>
            </a:prstGeom>
          </p:spPr>
        </p:pic>
      </p:grpSp>
      <p:sp>
        <p:nvSpPr>
          <p:cNvPr id="4" name="Picture Placeholder 25" descr="Speech bubble">
            <a:extLst>
              <a:ext uri="{FF2B5EF4-FFF2-40B4-BE49-F238E27FC236}">
                <a16:creationId xmlns:a16="http://schemas.microsoft.com/office/drawing/2014/main" id="{3937E03E-FF2A-4C1C-87BF-71A362C7510A}"/>
              </a:ext>
              <a:ext uri="{C183D7F6-B498-43B3-948B-1728B52AA6E4}">
                <adec:decorative xmlns:adec="http://schemas.microsoft.com/office/drawing/2017/decorative" val="0"/>
              </a:ext>
            </a:extLst>
          </p:cNvPr>
          <p:cNvSpPr txBox="1">
            <a:spLocks/>
          </p:cNvSpPr>
          <p:nvPr/>
        </p:nvSpPr>
        <p:spPr>
          <a:xfrm>
            <a:off x="36844" y="1336672"/>
            <a:ext cx="11353800" cy="3370082"/>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endParaRPr lang="en-US" sz="1800" b="1" dirty="0"/>
          </a:p>
        </p:txBody>
      </p:sp>
      <p:sp>
        <p:nvSpPr>
          <p:cNvPr id="3" name="Content Placeholder 2">
            <a:extLst>
              <a:ext uri="{FF2B5EF4-FFF2-40B4-BE49-F238E27FC236}">
                <a16:creationId xmlns:a16="http://schemas.microsoft.com/office/drawing/2014/main" id="{E619800F-08A0-47EC-92DF-36B6A4E918F3}"/>
              </a:ext>
            </a:extLst>
          </p:cNvPr>
          <p:cNvSpPr>
            <a:spLocks noGrp="1"/>
          </p:cNvSpPr>
          <p:nvPr>
            <p:ph idx="1"/>
          </p:nvPr>
        </p:nvSpPr>
        <p:spPr>
          <a:xfrm>
            <a:off x="381885" y="1470244"/>
            <a:ext cx="10971915" cy="4766927"/>
          </a:xfrm>
        </p:spPr>
        <p:txBody>
          <a:bodyPr/>
          <a:lstStyle/>
          <a:p>
            <a:endParaRPr lang="en-GB" sz="2000" dirty="0"/>
          </a:p>
          <a:p>
            <a:r>
              <a:rPr lang="en-GB" sz="2000" dirty="0"/>
              <a:t>This situation shows us why it's important to check different historical documents and news sources. In one document, there's a boy named Charley or Titch Cramp mentioned, but other reports say his name was Albert Gee. This means historical records might have mistakes or differences. To really understand what happened in the past, we need to look at lots of different sources and compare them. It's like putting together puzzle pieces to get the full picture!</a:t>
            </a:r>
          </a:p>
        </p:txBody>
      </p:sp>
    </p:spTree>
    <p:extLst>
      <p:ext uri="{BB962C8B-B14F-4D97-AF65-F5344CB8AC3E}">
        <p14:creationId xmlns:p14="http://schemas.microsoft.com/office/powerpoint/2010/main" val="2293501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EB73-B8A0-481A-8B43-BF46E3F3C881}"/>
              </a:ext>
              <a:ext uri="{C183D7F6-B498-43B3-948B-1728B52AA6E4}">
                <adec:decorative xmlns:adec="http://schemas.microsoft.com/office/drawing/2017/decorative" val="0"/>
              </a:ext>
            </a:extLst>
          </p:cNvPr>
          <p:cNvSpPr>
            <a:spLocks noGrp="1"/>
          </p:cNvSpPr>
          <p:nvPr>
            <p:ph type="title"/>
          </p:nvPr>
        </p:nvSpPr>
        <p:spPr/>
        <p:txBody>
          <a:bodyPr/>
          <a:lstStyle/>
          <a:p>
            <a:r>
              <a:rPr lang="en-GB" sz="2400" dirty="0"/>
              <a:t>Introduction:  </a:t>
            </a:r>
            <a:r>
              <a:rPr lang="en-US" sz="2400" dirty="0"/>
              <a:t>Whitwick Colliery Disaster 1898</a:t>
            </a:r>
            <a:endParaRPr lang="en-GB" dirty="0"/>
          </a:p>
        </p:txBody>
      </p:sp>
      <p:sp>
        <p:nvSpPr>
          <p:cNvPr id="4" name="Title 1">
            <a:extLst>
              <a:ext uri="{FF2B5EF4-FFF2-40B4-BE49-F238E27FC236}">
                <a16:creationId xmlns:a16="http://schemas.microsoft.com/office/drawing/2014/main" id="{A21C4BE3-91F3-44E7-B6AA-3CDAD043276B}"/>
              </a:ext>
              <a:ext uri="{C183D7F6-B498-43B3-948B-1728B52AA6E4}">
                <adec:decorative xmlns:adec="http://schemas.microsoft.com/office/drawing/2017/decorative" val="1"/>
              </a:ext>
            </a:extLst>
          </p:cNvPr>
          <p:cNvSpPr txBox="1">
            <a:spLocks/>
          </p:cNvSpPr>
          <p:nvPr/>
        </p:nvSpPr>
        <p:spPr>
          <a:xfrm>
            <a:off x="381885" y="235024"/>
            <a:ext cx="10996613" cy="7102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a:lstStyle>
          <a:p>
            <a:r>
              <a:rPr lang="en-GB" sz="2800" dirty="0"/>
              <a:t>Introduction:  </a:t>
            </a:r>
            <a:r>
              <a:rPr lang="en-US" sz="2800" dirty="0"/>
              <a:t>Whitwick Colliery Disaster 1898</a:t>
            </a:r>
            <a:br>
              <a:rPr lang="en-US" sz="2800" dirty="0"/>
            </a:br>
            <a:endParaRPr lang="en-GB" sz="2800" dirty="0"/>
          </a:p>
        </p:txBody>
      </p:sp>
      <p:pic>
        <p:nvPicPr>
          <p:cNvPr id="8" name="Content Placeholder 10" descr="Letter written by Mary Booth of Thringstone to her husband. ">
            <a:extLst>
              <a:ext uri="{FF2B5EF4-FFF2-40B4-BE49-F238E27FC236}">
                <a16:creationId xmlns:a16="http://schemas.microsoft.com/office/drawing/2014/main" id="{7003E0DD-FA1D-4759-B7A5-CD3AE364E3C2}"/>
              </a:ext>
            </a:extLst>
          </p:cNvPr>
          <p:cNvPicPr>
            <a:picLocks noChangeAspect="1"/>
          </p:cNvPicPr>
          <p:nvPr/>
        </p:nvPicPr>
        <p:blipFill rotWithShape="1">
          <a:blip r:embed="rId3">
            <a:extLst>
              <a:ext uri="{28A0092B-C50C-407E-A947-70E740481C1C}">
                <a14:useLocalDpi xmlns:a14="http://schemas.microsoft.com/office/drawing/2010/main" val="0"/>
              </a:ext>
            </a:extLst>
          </a:blip>
          <a:srcRect t="1327" r="12711" b="1709"/>
          <a:stretch/>
        </p:blipFill>
        <p:spPr>
          <a:xfrm>
            <a:off x="262553" y="1138112"/>
            <a:ext cx="3679655" cy="4884810"/>
          </a:xfrm>
          <a:prstGeom prst="rect">
            <a:avLst/>
          </a:prstGeom>
        </p:spPr>
      </p:pic>
      <p:sp>
        <p:nvSpPr>
          <p:cNvPr id="5" name="Text Placeholder 3">
            <a:extLst>
              <a:ext uri="{FF2B5EF4-FFF2-40B4-BE49-F238E27FC236}">
                <a16:creationId xmlns:a16="http://schemas.microsoft.com/office/drawing/2014/main" id="{FB73AEEA-BA57-46BE-9803-E466EA9004D9}"/>
              </a:ext>
            </a:extLst>
          </p:cNvPr>
          <p:cNvSpPr txBox="1">
            <a:spLocks/>
          </p:cNvSpPr>
          <p:nvPr/>
        </p:nvSpPr>
        <p:spPr>
          <a:xfrm>
            <a:off x="3942208" y="1138112"/>
            <a:ext cx="2263258" cy="1373596"/>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Extract from letter from Mary Booth, to her husband, Charles Booth, philanthropist and shipowner:  </a:t>
            </a:r>
            <a:endParaRPr lang="en-GB" sz="1400" dirty="0"/>
          </a:p>
          <a:p>
            <a:endParaRPr lang="en-GB" sz="1400" dirty="0"/>
          </a:p>
        </p:txBody>
      </p:sp>
      <p:sp>
        <p:nvSpPr>
          <p:cNvPr id="6" name="Text Placeholder 4">
            <a:extLst>
              <a:ext uri="{FF2B5EF4-FFF2-40B4-BE49-F238E27FC236}">
                <a16:creationId xmlns:a16="http://schemas.microsoft.com/office/drawing/2014/main" id="{F841F4A4-2F12-401A-934B-47742C3E64D6}"/>
              </a:ext>
            </a:extLst>
          </p:cNvPr>
          <p:cNvSpPr txBox="1">
            <a:spLocks/>
          </p:cNvSpPr>
          <p:nvPr/>
        </p:nvSpPr>
        <p:spPr>
          <a:xfrm>
            <a:off x="3942208" y="2344695"/>
            <a:ext cx="3394954" cy="3762594"/>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a:t>19</a:t>
            </a:r>
            <a:r>
              <a:rPr lang="en-US" sz="1600" i="1" baseline="30000" dirty="0"/>
              <a:t>th</a:t>
            </a:r>
            <a:r>
              <a:rPr lang="en-US" sz="1600" i="1" dirty="0"/>
              <a:t> April 1898</a:t>
            </a:r>
            <a:br>
              <a:rPr lang="en-US" sz="1600" i="1" dirty="0"/>
            </a:br>
            <a:r>
              <a:rPr lang="en-US" sz="1600" i="1" dirty="0" err="1"/>
              <a:t>Gracedieu</a:t>
            </a:r>
            <a:br>
              <a:rPr lang="en-US" sz="1600" i="1" dirty="0"/>
            </a:br>
            <a:r>
              <a:rPr lang="en-US" sz="1600" i="1" dirty="0"/>
              <a:t>Whitwick</a:t>
            </a:r>
            <a:br>
              <a:rPr lang="en-US" sz="1600" i="1" dirty="0"/>
            </a:br>
            <a:r>
              <a:rPr lang="en-US" sz="1600" i="1" dirty="0"/>
              <a:t>Leicestershire</a:t>
            </a:r>
            <a:br>
              <a:rPr lang="en-US" sz="1600" i="1" dirty="0"/>
            </a:br>
            <a:r>
              <a:rPr lang="en-US" sz="1600" i="1" dirty="0"/>
              <a:t>Dearest, We have had a terrible accident down the Pit. The fire which has been burning a long time in the mine and had been checked with bricks at one place broke suddenly out in another at 3 this morning. 41 men were down. They tried to rush through the smoke and five got through, the rest-------we don’t know about, but there is practically no hope.” </a:t>
            </a:r>
            <a:br>
              <a:rPr lang="en-US" sz="1400" i="1" dirty="0"/>
            </a:br>
            <a:endParaRPr lang="en-GB" sz="1400" dirty="0"/>
          </a:p>
        </p:txBody>
      </p:sp>
      <p:pic>
        <p:nvPicPr>
          <p:cNvPr id="7" name="Content Placeholder 12" descr="Photo of Mary Booth. ">
            <a:extLst>
              <a:ext uri="{FF2B5EF4-FFF2-40B4-BE49-F238E27FC236}">
                <a16:creationId xmlns:a16="http://schemas.microsoft.com/office/drawing/2014/main" id="{B752AE34-89A9-428E-A829-B20C352ABC4A}"/>
              </a:ext>
            </a:extLst>
          </p:cNvPr>
          <p:cNvPicPr>
            <a:picLocks noChangeAspect="1"/>
          </p:cNvPicPr>
          <p:nvPr/>
        </p:nvPicPr>
        <p:blipFill rotWithShape="1">
          <a:blip r:embed="rId4">
            <a:extLst>
              <a:ext uri="{28A0092B-C50C-407E-A947-70E740481C1C}">
                <a14:useLocalDpi xmlns:a14="http://schemas.microsoft.com/office/drawing/2010/main" val="0"/>
              </a:ext>
            </a:extLst>
          </a:blip>
          <a:srcRect t="7007" b="7007"/>
          <a:stretch/>
        </p:blipFill>
        <p:spPr>
          <a:xfrm>
            <a:off x="7528803" y="821684"/>
            <a:ext cx="3776663" cy="4086225"/>
          </a:xfrm>
          <a:prstGeom prst="rect">
            <a:avLst/>
          </a:prstGeom>
        </p:spPr>
      </p:pic>
    </p:spTree>
    <p:extLst>
      <p:ext uri="{BB962C8B-B14F-4D97-AF65-F5344CB8AC3E}">
        <p14:creationId xmlns:p14="http://schemas.microsoft.com/office/powerpoint/2010/main" val="77972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36DE-DEEA-4150-8F7C-6AD2BC9D2890}"/>
              </a:ext>
            </a:extLst>
          </p:cNvPr>
          <p:cNvSpPr>
            <a:spLocks noGrp="1"/>
          </p:cNvSpPr>
          <p:nvPr>
            <p:ph type="title"/>
          </p:nvPr>
        </p:nvSpPr>
        <p:spPr/>
        <p:txBody>
          <a:bodyPr/>
          <a:lstStyle/>
          <a:p>
            <a:r>
              <a:rPr lang="en-GB" dirty="0"/>
              <a:t>3. Comprehending the text – Do you understand it? </a:t>
            </a:r>
          </a:p>
        </p:txBody>
      </p:sp>
      <p:sp>
        <p:nvSpPr>
          <p:cNvPr id="3" name="Content Placeholder 2">
            <a:extLst>
              <a:ext uri="{FF2B5EF4-FFF2-40B4-BE49-F238E27FC236}">
                <a16:creationId xmlns:a16="http://schemas.microsoft.com/office/drawing/2014/main" id="{C417BDD0-A912-4078-8C80-974D635FE0D4}"/>
              </a:ext>
            </a:extLst>
          </p:cNvPr>
          <p:cNvSpPr>
            <a:spLocks noGrp="1"/>
          </p:cNvSpPr>
          <p:nvPr>
            <p:ph idx="1"/>
          </p:nvPr>
        </p:nvSpPr>
        <p:spPr/>
        <p:txBody>
          <a:bodyPr/>
          <a:lstStyle/>
          <a:p>
            <a:r>
              <a:rPr lang="en-GB" i="1" dirty="0">
                <a:latin typeface="Arial" panose="020B0604020202020204" pitchFamily="34" charset="0"/>
                <a:ea typeface="Calibri" panose="020F0502020204030204" pitchFamily="34" charset="0"/>
                <a:cs typeface="Times New Roman" panose="02020603050405020304" pitchFamily="18" charset="0"/>
              </a:rPr>
              <a:t>At once recognising the imminent danger of the men at work- amongst whom was his own son - Limb, adopting what he believed to be the quickest way of communicating with them, dispatched the boy Cramp with a message to the effect that the mine was on fire, and that they were to make their escape as quickly as possible.</a:t>
            </a:r>
            <a:endParaRPr lang="en-GB" dirty="0"/>
          </a:p>
        </p:txBody>
      </p:sp>
      <p:sp>
        <p:nvSpPr>
          <p:cNvPr id="5" name="TextBox 4">
            <a:extLst>
              <a:ext uri="{FF2B5EF4-FFF2-40B4-BE49-F238E27FC236}">
                <a16:creationId xmlns:a16="http://schemas.microsoft.com/office/drawing/2014/main" id="{50AD075E-9D90-416A-828B-4B3E028D5778}"/>
              </a:ext>
            </a:extLst>
          </p:cNvPr>
          <p:cNvSpPr txBox="1"/>
          <p:nvPr/>
        </p:nvSpPr>
        <p:spPr>
          <a:xfrm>
            <a:off x="414546" y="3751118"/>
            <a:ext cx="11362908" cy="1754326"/>
          </a:xfrm>
          <a:prstGeom prst="rect">
            <a:avLst/>
          </a:prstGeom>
          <a:noFill/>
        </p:spPr>
        <p:txBody>
          <a:bodyPr wrap="square" rtlCol="0">
            <a:spAutoFit/>
          </a:bodyPr>
          <a:lstStyle/>
          <a:p>
            <a:r>
              <a:rPr lang="en-GB" i="1" dirty="0">
                <a:latin typeface="Arial" panose="020B0604020202020204" pitchFamily="34" charset="0"/>
                <a:ea typeface="Calibri" panose="020F0502020204030204" pitchFamily="34" charset="0"/>
                <a:cs typeface="Times New Roman" panose="02020603050405020304" pitchFamily="18" charset="0"/>
              </a:rPr>
              <a:t>Imminent – </a:t>
            </a:r>
            <a:r>
              <a:rPr lang="en-GB" dirty="0">
                <a:latin typeface="Arial" panose="020B0604020202020204" pitchFamily="34" charset="0"/>
                <a:ea typeface="Calibri" panose="020F0502020204030204" pitchFamily="34" charset="0"/>
                <a:cs typeface="Times New Roman" panose="02020603050405020304" pitchFamily="18" charset="0"/>
              </a:rPr>
              <a:t>straight away</a:t>
            </a:r>
          </a:p>
          <a:p>
            <a:r>
              <a:rPr lang="en-GB" i="1" dirty="0">
                <a:latin typeface="Arial" panose="020B0604020202020204" pitchFamily="34" charset="0"/>
                <a:ea typeface="Calibri" panose="020F0502020204030204" pitchFamily="34" charset="0"/>
                <a:cs typeface="Times New Roman" panose="02020603050405020304" pitchFamily="18" charset="0"/>
              </a:rPr>
              <a:t>Communicating – </a:t>
            </a:r>
            <a:r>
              <a:rPr lang="en-GB" dirty="0">
                <a:latin typeface="Arial" panose="020B0604020202020204" pitchFamily="34" charset="0"/>
                <a:ea typeface="Calibri" panose="020F0502020204030204" pitchFamily="34" charset="0"/>
                <a:cs typeface="Times New Roman" panose="02020603050405020304" pitchFamily="18" charset="0"/>
              </a:rPr>
              <a:t>getting a message to</a:t>
            </a:r>
          </a:p>
          <a:p>
            <a:r>
              <a:rPr lang="en-GB" i="1" dirty="0">
                <a:latin typeface="Arial" panose="020B0604020202020204" pitchFamily="34" charset="0"/>
                <a:ea typeface="Calibri" panose="020F0502020204030204" pitchFamily="34" charset="0"/>
                <a:cs typeface="Times New Roman" panose="02020603050405020304" pitchFamily="18" charset="0"/>
              </a:rPr>
              <a:t>Dispatched -  </a:t>
            </a:r>
            <a:r>
              <a:rPr lang="en-GB" dirty="0">
                <a:latin typeface="Arial" panose="020B0604020202020204" pitchFamily="34" charset="0"/>
                <a:ea typeface="Calibri" panose="020F0502020204030204" pitchFamily="34" charset="0"/>
                <a:cs typeface="Times New Roman" panose="02020603050405020304" pitchFamily="18" charset="0"/>
              </a:rPr>
              <a:t>sent </a:t>
            </a:r>
          </a:p>
          <a:p>
            <a:endParaRPr lang="en-GB" dirty="0">
              <a:latin typeface="Arial" panose="020B0604020202020204" pitchFamily="34" charset="0"/>
              <a:cs typeface="Times New Roman" panose="02020603050405020304" pitchFamily="18" charset="0"/>
            </a:endParaRPr>
          </a:p>
          <a:p>
            <a:r>
              <a:rPr lang="en-GB" i="1" dirty="0">
                <a:latin typeface="Arial" panose="020B0604020202020204" pitchFamily="34" charset="0"/>
                <a:ea typeface="Calibri" panose="020F0502020204030204" pitchFamily="34" charset="0"/>
                <a:cs typeface="Times New Roman" panose="02020603050405020304" pitchFamily="18" charset="0"/>
              </a:rPr>
              <a:t>Can you write this in your own words? </a:t>
            </a:r>
          </a:p>
          <a:p>
            <a:endParaRPr lang="en-GB" dirty="0"/>
          </a:p>
        </p:txBody>
      </p:sp>
      <p:sp>
        <p:nvSpPr>
          <p:cNvPr id="6" name="TextBox 5">
            <a:extLst>
              <a:ext uri="{FF2B5EF4-FFF2-40B4-BE49-F238E27FC236}">
                <a16:creationId xmlns:a16="http://schemas.microsoft.com/office/drawing/2014/main" id="{D1B1E043-593B-4A70-B4A6-FEC5FCD9F47A}"/>
              </a:ext>
            </a:extLst>
          </p:cNvPr>
          <p:cNvSpPr txBox="1"/>
          <p:nvPr/>
        </p:nvSpPr>
        <p:spPr>
          <a:xfrm>
            <a:off x="357187" y="5505444"/>
            <a:ext cx="11420267" cy="923330"/>
          </a:xfrm>
          <a:prstGeom prst="rect">
            <a:avLst/>
          </a:prstGeom>
          <a:noFill/>
        </p:spPr>
        <p:txBody>
          <a:bodyPr wrap="square" rtlCol="0">
            <a:spAutoFit/>
          </a:bodyPr>
          <a:lstStyle/>
          <a:p>
            <a:r>
              <a:rPr lang="en-GB" i="1" dirty="0"/>
              <a:t>Immediately realizing the serious threat to the men, including his own son, who were working in the mine, Limb acted quickly. He sent the boy Cramp to deliver a message informing them that the mine was on fire and they needed to escape as fast as they could.</a:t>
            </a:r>
          </a:p>
        </p:txBody>
      </p:sp>
    </p:spTree>
    <p:extLst>
      <p:ext uri="{BB962C8B-B14F-4D97-AF65-F5344CB8AC3E}">
        <p14:creationId xmlns:p14="http://schemas.microsoft.com/office/powerpoint/2010/main" val="351534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36DE-DEEA-4150-8F7C-6AD2BC9D2890}"/>
              </a:ext>
            </a:extLst>
          </p:cNvPr>
          <p:cNvSpPr>
            <a:spLocks noGrp="1"/>
          </p:cNvSpPr>
          <p:nvPr>
            <p:ph type="title"/>
          </p:nvPr>
        </p:nvSpPr>
        <p:spPr/>
        <p:txBody>
          <a:bodyPr/>
          <a:lstStyle/>
          <a:p>
            <a:r>
              <a:rPr lang="en-GB" dirty="0"/>
              <a:t>4. Comprehending the text – Do you understand it? </a:t>
            </a:r>
          </a:p>
        </p:txBody>
      </p:sp>
      <p:sp>
        <p:nvSpPr>
          <p:cNvPr id="3" name="Content Placeholder 2">
            <a:extLst>
              <a:ext uri="{FF2B5EF4-FFF2-40B4-BE49-F238E27FC236}">
                <a16:creationId xmlns:a16="http://schemas.microsoft.com/office/drawing/2014/main" id="{C417BDD0-A912-4078-8C80-974D635FE0D4}"/>
              </a:ext>
            </a:extLst>
          </p:cNvPr>
          <p:cNvSpPr>
            <a:spLocks noGrp="1"/>
          </p:cNvSpPr>
          <p:nvPr>
            <p:ph idx="1"/>
          </p:nvPr>
        </p:nvSpPr>
        <p:spPr/>
        <p:txBody>
          <a:bodyPr/>
          <a:lstStyle/>
          <a:p>
            <a:r>
              <a:rPr lang="en-GB" i="1" dirty="0">
                <a:latin typeface="Arial" panose="020B0604020202020204" pitchFamily="34" charset="0"/>
                <a:ea typeface="Calibri" panose="020F0502020204030204" pitchFamily="34" charset="0"/>
                <a:cs typeface="Times New Roman" panose="02020603050405020304" pitchFamily="18" charset="0"/>
              </a:rPr>
              <a:t> The brave boy did not shrink from the duty cast upon him, but sped away in the direction the miners were working, and there could be no doubt that in doing so he sacrificed his own life, but he gave the alarm which resulted in, at any rate, five of his comrades reaching a place of safety.</a:t>
            </a:r>
            <a:endParaRPr lang="en-GB" dirty="0"/>
          </a:p>
        </p:txBody>
      </p:sp>
      <p:sp>
        <p:nvSpPr>
          <p:cNvPr id="5" name="TextBox 4">
            <a:extLst>
              <a:ext uri="{FF2B5EF4-FFF2-40B4-BE49-F238E27FC236}">
                <a16:creationId xmlns:a16="http://schemas.microsoft.com/office/drawing/2014/main" id="{22BCA552-4EE9-4BD2-986F-77E259664B9C}"/>
              </a:ext>
            </a:extLst>
          </p:cNvPr>
          <p:cNvSpPr txBox="1"/>
          <p:nvPr/>
        </p:nvSpPr>
        <p:spPr>
          <a:xfrm>
            <a:off x="357187" y="3699164"/>
            <a:ext cx="10906558" cy="2308324"/>
          </a:xfrm>
          <a:prstGeom prst="rect">
            <a:avLst/>
          </a:prstGeom>
          <a:noFill/>
        </p:spPr>
        <p:txBody>
          <a:bodyPr wrap="square" rtlCol="0">
            <a:spAutoFit/>
          </a:bodyPr>
          <a:lstStyle/>
          <a:p>
            <a:r>
              <a:rPr lang="en-GB" i="1" dirty="0">
                <a:latin typeface="Arial" panose="020B0604020202020204" pitchFamily="34" charset="0"/>
                <a:ea typeface="Calibri" panose="020F0502020204030204" pitchFamily="34" charset="0"/>
                <a:cs typeface="Times New Roman" panose="02020603050405020304" pitchFamily="18" charset="0"/>
              </a:rPr>
              <a:t>duty cast upon him – </a:t>
            </a:r>
            <a:r>
              <a:rPr lang="en-GB" dirty="0">
                <a:latin typeface="Arial" panose="020B0604020202020204" pitchFamily="34" charset="0"/>
                <a:ea typeface="Calibri" panose="020F0502020204030204" pitchFamily="34" charset="0"/>
                <a:cs typeface="Times New Roman" panose="02020603050405020304" pitchFamily="18" charset="0"/>
              </a:rPr>
              <a:t>something he has to do.</a:t>
            </a:r>
          </a:p>
          <a:p>
            <a:r>
              <a:rPr lang="en-GB" i="1" dirty="0">
                <a:latin typeface="Arial" panose="020B0604020202020204" pitchFamily="34" charset="0"/>
                <a:ea typeface="Calibri" panose="020F0502020204030204" pitchFamily="34" charset="0"/>
                <a:cs typeface="Times New Roman" panose="02020603050405020304" pitchFamily="18" charset="0"/>
              </a:rPr>
              <a:t>sped away – he ran quickly. </a:t>
            </a:r>
            <a:r>
              <a:rPr lang="en-GB" dirty="0">
                <a:latin typeface="Arial" panose="020B0604020202020204" pitchFamily="34" charset="0"/>
                <a:ea typeface="Calibri" panose="020F0502020204030204" pitchFamily="34" charset="0"/>
                <a:cs typeface="Times New Roman" panose="02020603050405020304" pitchFamily="18" charset="0"/>
              </a:rPr>
              <a:t> </a:t>
            </a:r>
          </a:p>
          <a:p>
            <a:r>
              <a:rPr lang="en-GB" i="1" dirty="0">
                <a:latin typeface="Arial" panose="020B0604020202020204" pitchFamily="34" charset="0"/>
                <a:ea typeface="Calibri" panose="020F0502020204030204" pitchFamily="34" charset="0"/>
                <a:cs typeface="Times New Roman" panose="02020603050405020304" pitchFamily="18" charset="0"/>
              </a:rPr>
              <a:t>Comrades – the people he worked with. </a:t>
            </a:r>
          </a:p>
          <a:p>
            <a:endParaRPr lang="en-GB" i="1" dirty="0">
              <a:latin typeface="Arial" panose="020B0604020202020204" pitchFamily="34" charset="0"/>
              <a:ea typeface="Calibri" panose="020F0502020204030204" pitchFamily="34" charset="0"/>
              <a:cs typeface="Times New Roman" panose="02020603050405020304" pitchFamily="18" charset="0"/>
            </a:endParaRPr>
          </a:p>
          <a:p>
            <a:r>
              <a:rPr lang="en-GB" i="1" dirty="0">
                <a:latin typeface="Arial" panose="020B0604020202020204" pitchFamily="34" charset="0"/>
                <a:ea typeface="Calibri" panose="020F0502020204030204" pitchFamily="34" charset="0"/>
                <a:cs typeface="Times New Roman" panose="02020603050405020304" pitchFamily="18" charset="0"/>
              </a:rPr>
              <a:t>Can you write this in your own words? </a:t>
            </a:r>
          </a:p>
          <a:p>
            <a:endParaRPr lang="en-GB" dirty="0">
              <a:latin typeface="Arial" panose="020B0604020202020204" pitchFamily="34" charset="0"/>
              <a:ea typeface="Calibri" panose="020F0502020204030204" pitchFamily="34" charset="0"/>
              <a:cs typeface="Times New Roman" panose="02020603050405020304" pitchFamily="18" charset="0"/>
            </a:endParaRPr>
          </a:p>
          <a:p>
            <a:endParaRPr lang="en-GB" dirty="0">
              <a:latin typeface="Arial" panose="020B0604020202020204" pitchFamily="34" charset="0"/>
              <a:ea typeface="Calibri" panose="020F0502020204030204" pitchFamily="34" charset="0"/>
              <a:cs typeface="Times New Roman" panose="02020603050405020304" pitchFamily="18" charset="0"/>
            </a:endParaRPr>
          </a:p>
          <a:p>
            <a:endParaRPr lang="en-GB" u="sng" dirty="0"/>
          </a:p>
        </p:txBody>
      </p:sp>
      <p:sp>
        <p:nvSpPr>
          <p:cNvPr id="6" name="TextBox 5">
            <a:extLst>
              <a:ext uri="{FF2B5EF4-FFF2-40B4-BE49-F238E27FC236}">
                <a16:creationId xmlns:a16="http://schemas.microsoft.com/office/drawing/2014/main" id="{3DA8C4EB-5886-4978-B0D1-82FAA79E8B90}"/>
              </a:ext>
            </a:extLst>
          </p:cNvPr>
          <p:cNvSpPr txBox="1"/>
          <p:nvPr/>
        </p:nvSpPr>
        <p:spPr>
          <a:xfrm>
            <a:off x="357187" y="5458293"/>
            <a:ext cx="11362908" cy="923330"/>
          </a:xfrm>
          <a:prstGeom prst="rect">
            <a:avLst/>
          </a:prstGeom>
          <a:noFill/>
        </p:spPr>
        <p:txBody>
          <a:bodyPr wrap="square" rtlCol="0">
            <a:spAutoFit/>
          </a:bodyPr>
          <a:lstStyle/>
          <a:p>
            <a:r>
              <a:rPr lang="en-GB" i="1" dirty="0"/>
              <a:t>The brave boy didn't hesitate to do his duty. He ran quickly towards the direction where the miners were working, knowing full well that he was risking his own life. Yet, his actions led to the alarm being raised, allowing at least five of his fellow workers to reach safety.</a:t>
            </a:r>
          </a:p>
        </p:txBody>
      </p:sp>
    </p:spTree>
    <p:extLst>
      <p:ext uri="{BB962C8B-B14F-4D97-AF65-F5344CB8AC3E}">
        <p14:creationId xmlns:p14="http://schemas.microsoft.com/office/powerpoint/2010/main" val="6388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36DE-DEEA-4150-8F7C-6AD2BC9D2890}"/>
              </a:ext>
            </a:extLst>
          </p:cNvPr>
          <p:cNvSpPr>
            <a:spLocks noGrp="1"/>
          </p:cNvSpPr>
          <p:nvPr>
            <p:ph type="title"/>
          </p:nvPr>
        </p:nvSpPr>
        <p:spPr/>
        <p:txBody>
          <a:bodyPr/>
          <a:lstStyle/>
          <a:p>
            <a:r>
              <a:rPr lang="en-GB" dirty="0"/>
              <a:t>5. Comprehending the text – Do you understand it? </a:t>
            </a:r>
          </a:p>
        </p:txBody>
      </p:sp>
      <p:sp>
        <p:nvSpPr>
          <p:cNvPr id="3" name="Content Placeholder 2">
            <a:extLst>
              <a:ext uri="{FF2B5EF4-FFF2-40B4-BE49-F238E27FC236}">
                <a16:creationId xmlns:a16="http://schemas.microsoft.com/office/drawing/2014/main" id="{C417BDD0-A912-4078-8C80-974D635FE0D4}"/>
              </a:ext>
            </a:extLst>
          </p:cNvPr>
          <p:cNvSpPr>
            <a:spLocks noGrp="1"/>
          </p:cNvSpPr>
          <p:nvPr>
            <p:ph idx="1"/>
          </p:nvPr>
        </p:nvSpPr>
        <p:spPr/>
        <p:txBody>
          <a:bodyPr/>
          <a:lstStyle/>
          <a:p>
            <a:r>
              <a:rPr lang="en-GB" i="1" dirty="0">
                <a:latin typeface="Arial" panose="020B0604020202020204" pitchFamily="34" charset="0"/>
                <a:ea typeface="Calibri" panose="020F0502020204030204" pitchFamily="34" charset="0"/>
                <a:cs typeface="Times New Roman" panose="02020603050405020304" pitchFamily="18" charset="0"/>
              </a:rPr>
              <a:t>Limb meanwhile made his way through the suffocating smoke to the bottom of the shaft, which he reached in a fainting condition, and gave the alarm to John Bird, who communicated with the surface by means of the bell.”</a:t>
            </a:r>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5" name="TextBox 4">
            <a:extLst>
              <a:ext uri="{FF2B5EF4-FFF2-40B4-BE49-F238E27FC236}">
                <a16:creationId xmlns:a16="http://schemas.microsoft.com/office/drawing/2014/main" id="{77C3C3D1-9B08-454A-8892-02D6E46B562C}"/>
              </a:ext>
            </a:extLst>
          </p:cNvPr>
          <p:cNvSpPr txBox="1"/>
          <p:nvPr/>
        </p:nvSpPr>
        <p:spPr>
          <a:xfrm>
            <a:off x="414546" y="3321423"/>
            <a:ext cx="11362908" cy="2308324"/>
          </a:xfrm>
          <a:prstGeom prst="rect">
            <a:avLst/>
          </a:prstGeom>
          <a:noFill/>
        </p:spPr>
        <p:txBody>
          <a:bodyPr wrap="square" rtlCol="0">
            <a:spAutoFit/>
          </a:bodyPr>
          <a:lstStyle/>
          <a:p>
            <a:r>
              <a:rPr lang="en-GB" i="1" dirty="0">
                <a:latin typeface="Arial" panose="020B0604020202020204" pitchFamily="34" charset="0"/>
                <a:ea typeface="Calibri" panose="020F0502020204030204" pitchFamily="34" charset="0"/>
                <a:cs typeface="Times New Roman" panose="02020603050405020304" pitchFamily="18" charset="0"/>
              </a:rPr>
              <a:t>suffocating – </a:t>
            </a:r>
            <a:r>
              <a:rPr lang="en-GB" dirty="0">
                <a:latin typeface="Arial" panose="020B0604020202020204" pitchFamily="34" charset="0"/>
                <a:ea typeface="Calibri" panose="020F0502020204030204" pitchFamily="34" charset="0"/>
                <a:cs typeface="Times New Roman" panose="02020603050405020304" pitchFamily="18" charset="0"/>
              </a:rPr>
              <a:t>he couldn’t breath because of the smoke. </a:t>
            </a:r>
            <a:endParaRPr lang="en-GB" i="1" dirty="0">
              <a:latin typeface="Arial" panose="020B0604020202020204" pitchFamily="34" charset="0"/>
              <a:ea typeface="Calibri" panose="020F0502020204030204" pitchFamily="34" charset="0"/>
              <a:cs typeface="Times New Roman" panose="02020603050405020304" pitchFamily="18" charset="0"/>
            </a:endParaRPr>
          </a:p>
          <a:p>
            <a:r>
              <a:rPr lang="en-GB" i="1" dirty="0">
                <a:latin typeface="Arial" panose="020B0604020202020204" pitchFamily="34" charset="0"/>
                <a:ea typeface="Calibri" panose="020F0502020204030204" pitchFamily="34" charset="0"/>
                <a:cs typeface="Times New Roman" panose="02020603050405020304" pitchFamily="18" charset="0"/>
              </a:rPr>
              <a:t>gave the alarm – told them about the danger</a:t>
            </a:r>
          </a:p>
          <a:p>
            <a:endParaRPr lang="en-GB" i="1" dirty="0">
              <a:latin typeface="Arial" panose="020B0604020202020204" pitchFamily="34" charset="0"/>
              <a:ea typeface="Calibri" panose="020F0502020204030204" pitchFamily="34" charset="0"/>
              <a:cs typeface="Times New Roman" panose="02020603050405020304" pitchFamily="18" charset="0"/>
            </a:endParaRPr>
          </a:p>
          <a:p>
            <a:endParaRPr lang="en-GB" i="1" dirty="0">
              <a:latin typeface="Arial" panose="020B0604020202020204" pitchFamily="34" charset="0"/>
              <a:ea typeface="Calibri" panose="020F0502020204030204" pitchFamily="34" charset="0"/>
              <a:cs typeface="Times New Roman" panose="02020603050405020304" pitchFamily="18" charset="0"/>
            </a:endParaRPr>
          </a:p>
          <a:p>
            <a:r>
              <a:rPr lang="en-GB" i="1" dirty="0">
                <a:latin typeface="Arial" panose="020B0604020202020204" pitchFamily="34" charset="0"/>
                <a:ea typeface="Calibri" panose="020F0502020204030204" pitchFamily="34" charset="0"/>
                <a:cs typeface="Times New Roman" panose="02020603050405020304" pitchFamily="18" charset="0"/>
              </a:rPr>
              <a:t>Can you write this in your own words? </a:t>
            </a:r>
          </a:p>
          <a:p>
            <a:endParaRPr lang="en-GB" i="1" dirty="0">
              <a:latin typeface="Arial" panose="020B0604020202020204" pitchFamily="34" charset="0"/>
              <a:ea typeface="Calibri" panose="020F0502020204030204" pitchFamily="34" charset="0"/>
              <a:cs typeface="Times New Roman" panose="02020603050405020304" pitchFamily="18" charset="0"/>
            </a:endParaRPr>
          </a:p>
          <a:p>
            <a:endParaRPr lang="en-GB" i="1" dirty="0">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6" name="TextBox 5">
            <a:extLst>
              <a:ext uri="{FF2B5EF4-FFF2-40B4-BE49-F238E27FC236}">
                <a16:creationId xmlns:a16="http://schemas.microsoft.com/office/drawing/2014/main" id="{303DFF00-482A-4B3C-8225-8CC8DB3E78B6}"/>
              </a:ext>
            </a:extLst>
          </p:cNvPr>
          <p:cNvSpPr txBox="1"/>
          <p:nvPr/>
        </p:nvSpPr>
        <p:spPr>
          <a:xfrm>
            <a:off x="414546" y="5243139"/>
            <a:ext cx="11362908" cy="646331"/>
          </a:xfrm>
          <a:prstGeom prst="rect">
            <a:avLst/>
          </a:prstGeom>
          <a:noFill/>
        </p:spPr>
        <p:txBody>
          <a:bodyPr wrap="square" rtlCol="0">
            <a:spAutoFit/>
          </a:bodyPr>
          <a:lstStyle/>
          <a:p>
            <a:r>
              <a:rPr lang="en-GB" i="1" dirty="0"/>
              <a:t>Limb struggled through the thick smoke to reach the bottom of the shaft. He was almost unconscious but managed to tell John Bird, who then used the bell to signal for help from the surface.</a:t>
            </a:r>
          </a:p>
        </p:txBody>
      </p:sp>
    </p:spTree>
    <p:extLst>
      <p:ext uri="{BB962C8B-B14F-4D97-AF65-F5344CB8AC3E}">
        <p14:creationId xmlns:p14="http://schemas.microsoft.com/office/powerpoint/2010/main" val="252850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DA370A4C-7076-4009-8B10-C88283DA93C0}"/>
              </a:ext>
            </a:extLst>
          </p:cNvPr>
          <p:cNvGraphicFramePr>
            <a:graphicFrameLocks noGrp="1"/>
          </p:cNvGraphicFramePr>
          <p:nvPr>
            <p:ph idx="1"/>
            <p:extLst>
              <p:ext uri="{D42A27DB-BD31-4B8C-83A1-F6EECF244321}">
                <p14:modId xmlns:p14="http://schemas.microsoft.com/office/powerpoint/2010/main" val="337609988"/>
              </p:ext>
            </p:extLst>
          </p:nvPr>
        </p:nvGraphicFramePr>
        <p:xfrm>
          <a:off x="787645" y="672860"/>
          <a:ext cx="10440648" cy="6016667"/>
        </p:xfrm>
        <a:graphic>
          <a:graphicData uri="http://schemas.openxmlformats.org/drawingml/2006/table">
            <a:tbl>
              <a:tblPr firstRow="1" firstCol="1" bandRow="1">
                <a:tableStyleId>{073A0DAA-6AF3-43AB-8588-CEC1D06C72B9}</a:tableStyleId>
              </a:tblPr>
              <a:tblGrid>
                <a:gridCol w="3126122">
                  <a:extLst>
                    <a:ext uri="{9D8B030D-6E8A-4147-A177-3AD203B41FA5}">
                      <a16:colId xmlns:a16="http://schemas.microsoft.com/office/drawing/2014/main" val="4196669946"/>
                    </a:ext>
                  </a:extLst>
                </a:gridCol>
                <a:gridCol w="7314526">
                  <a:extLst>
                    <a:ext uri="{9D8B030D-6E8A-4147-A177-3AD203B41FA5}">
                      <a16:colId xmlns:a16="http://schemas.microsoft.com/office/drawing/2014/main" val="3434932681"/>
                    </a:ext>
                  </a:extLst>
                </a:gridCol>
              </a:tblGrid>
              <a:tr h="288802">
                <a:tc>
                  <a:txBody>
                    <a:bodyPr/>
                    <a:lstStyle/>
                    <a:p>
                      <a:pPr algn="ctr">
                        <a:lnSpc>
                          <a:spcPct val="107000"/>
                        </a:lnSpc>
                        <a:spcAft>
                          <a:spcPts val="0"/>
                        </a:spcAft>
                      </a:pPr>
                      <a:r>
                        <a:rPr lang="en-GB" sz="1600" dirty="0">
                          <a:solidFill>
                            <a:schemeClr val="bg1"/>
                          </a:solidFill>
                          <a:effectLst/>
                        </a:rPr>
                        <a:t>Term</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bg1"/>
                          </a:solidFill>
                          <a:effectLst/>
                        </a:rPr>
                        <a:t>Definition</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3037782"/>
                  </a:ext>
                </a:extLst>
              </a:tr>
              <a:tr h="288802">
                <a:tc>
                  <a:txBody>
                    <a:bodyPr/>
                    <a:lstStyle/>
                    <a:p>
                      <a:pPr>
                        <a:lnSpc>
                          <a:spcPct val="107000"/>
                        </a:lnSpc>
                        <a:spcAft>
                          <a:spcPts val="0"/>
                        </a:spcAft>
                      </a:pPr>
                      <a:r>
                        <a:rPr lang="en-GB" sz="1600" dirty="0">
                          <a:solidFill>
                            <a:schemeClr val="bg1"/>
                          </a:solidFill>
                          <a:effectLst/>
                        </a:rPr>
                        <a:t>Night shift </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A team of miners who work from 9pm until daybreak. </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1365196"/>
                  </a:ext>
                </a:extLst>
              </a:tr>
              <a:tr h="592915">
                <a:tc>
                  <a:txBody>
                    <a:bodyPr/>
                    <a:lstStyle/>
                    <a:p>
                      <a:pPr>
                        <a:lnSpc>
                          <a:spcPct val="107000"/>
                        </a:lnSpc>
                        <a:spcAft>
                          <a:spcPts val="0"/>
                        </a:spcAft>
                      </a:pPr>
                      <a:r>
                        <a:rPr lang="en-GB" sz="1600" dirty="0">
                          <a:solidFill>
                            <a:schemeClr val="bg1"/>
                          </a:solidFill>
                          <a:effectLst/>
                        </a:rPr>
                        <a:t>Loading</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Using a large fork to fill tubs with coal so that they can be transported to the surface. </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5818825"/>
                  </a:ext>
                </a:extLst>
              </a:tr>
              <a:tr h="897028">
                <a:tc>
                  <a:txBody>
                    <a:bodyPr/>
                    <a:lstStyle/>
                    <a:p>
                      <a:pPr>
                        <a:lnSpc>
                          <a:spcPct val="107000"/>
                        </a:lnSpc>
                        <a:spcAft>
                          <a:spcPts val="0"/>
                        </a:spcAft>
                      </a:pPr>
                      <a:r>
                        <a:rPr lang="en-GB" sz="1600" dirty="0">
                          <a:solidFill>
                            <a:schemeClr val="bg1"/>
                          </a:solidFill>
                          <a:effectLst/>
                        </a:rPr>
                        <a:t>Tubs</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Carts that the miners would fill with coal so the pit ponies could pull them to the pit bottom, before being loaded in the cage and taken to the surface.  </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7086507"/>
                  </a:ext>
                </a:extLst>
              </a:tr>
              <a:tr h="288802">
                <a:tc>
                  <a:txBody>
                    <a:bodyPr/>
                    <a:lstStyle/>
                    <a:p>
                      <a:pPr>
                        <a:lnSpc>
                          <a:spcPct val="107000"/>
                        </a:lnSpc>
                        <a:spcAft>
                          <a:spcPts val="0"/>
                        </a:spcAft>
                      </a:pPr>
                      <a:r>
                        <a:rPr lang="en-GB" sz="1600">
                          <a:solidFill>
                            <a:schemeClr val="bg1"/>
                          </a:solidFill>
                          <a:effectLst/>
                        </a:rPr>
                        <a:t>Pit bottom</a:t>
                      </a:r>
                      <a:endParaRPr lang="en-GB"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solidFill>
                            <a:schemeClr val="tx1"/>
                          </a:solidFill>
                          <a:effectLst/>
                        </a:rPr>
                        <a:t>The bottom of the shaft where the miners taken up or down by the cage.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1335489"/>
                  </a:ext>
                </a:extLst>
              </a:tr>
              <a:tr h="288802">
                <a:tc>
                  <a:txBody>
                    <a:bodyPr/>
                    <a:lstStyle/>
                    <a:p>
                      <a:pPr>
                        <a:lnSpc>
                          <a:spcPct val="107000"/>
                        </a:lnSpc>
                        <a:spcAft>
                          <a:spcPts val="0"/>
                        </a:spcAft>
                      </a:pPr>
                      <a:r>
                        <a:rPr lang="en-GB" sz="1600" dirty="0">
                          <a:solidFill>
                            <a:schemeClr val="bg1"/>
                          </a:solidFill>
                          <a:effectLst/>
                        </a:rPr>
                        <a:t>The cage </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solidFill>
                            <a:schemeClr val="tx1"/>
                          </a:solidFill>
                          <a:effectLst/>
                        </a:rPr>
                        <a:t>Like a lift to take the miners up to the surface or down to the pit bottom.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2482812"/>
                  </a:ext>
                </a:extLst>
              </a:tr>
              <a:tr h="288802">
                <a:tc>
                  <a:txBody>
                    <a:bodyPr/>
                    <a:lstStyle/>
                    <a:p>
                      <a:pPr>
                        <a:lnSpc>
                          <a:spcPct val="107000"/>
                        </a:lnSpc>
                        <a:spcAft>
                          <a:spcPts val="0"/>
                        </a:spcAft>
                      </a:pPr>
                      <a:r>
                        <a:rPr lang="en-GB" sz="1600">
                          <a:solidFill>
                            <a:schemeClr val="bg1"/>
                          </a:solidFill>
                          <a:effectLst/>
                        </a:rPr>
                        <a:t>Shifting or undercutting</a:t>
                      </a:r>
                      <a:endParaRPr lang="en-GB"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solidFill>
                            <a:schemeClr val="tx1"/>
                          </a:solidFill>
                          <a:effectLst/>
                        </a:rPr>
                        <a:t>Cutting under a seam ready to be blasted.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393058"/>
                  </a:ext>
                </a:extLst>
              </a:tr>
              <a:tr h="288802">
                <a:tc>
                  <a:txBody>
                    <a:bodyPr/>
                    <a:lstStyle/>
                    <a:p>
                      <a:pPr>
                        <a:lnSpc>
                          <a:spcPct val="107000"/>
                        </a:lnSpc>
                        <a:spcAft>
                          <a:spcPts val="0"/>
                        </a:spcAft>
                      </a:pPr>
                      <a:r>
                        <a:rPr lang="en-GB" sz="1600" dirty="0">
                          <a:solidFill>
                            <a:schemeClr val="bg1"/>
                          </a:solidFill>
                          <a:effectLst/>
                        </a:rPr>
                        <a:t>A seam</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solidFill>
                            <a:schemeClr val="tx1"/>
                          </a:solidFill>
                          <a:effectLst/>
                        </a:rPr>
                        <a:t>A layer of coal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9189382"/>
                  </a:ext>
                </a:extLst>
              </a:tr>
              <a:tr h="288802">
                <a:tc>
                  <a:txBody>
                    <a:bodyPr/>
                    <a:lstStyle/>
                    <a:p>
                      <a:pPr>
                        <a:lnSpc>
                          <a:spcPct val="107000"/>
                        </a:lnSpc>
                        <a:spcAft>
                          <a:spcPts val="0"/>
                        </a:spcAft>
                      </a:pPr>
                      <a:r>
                        <a:rPr lang="en-GB" sz="1600" dirty="0">
                          <a:solidFill>
                            <a:schemeClr val="bg1"/>
                          </a:solidFill>
                          <a:effectLst/>
                        </a:rPr>
                        <a:t>Deputy</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The man in charge of the miners underground. </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3154712"/>
                  </a:ext>
                </a:extLst>
              </a:tr>
              <a:tr h="288802">
                <a:tc>
                  <a:txBody>
                    <a:bodyPr/>
                    <a:lstStyle/>
                    <a:p>
                      <a:pPr>
                        <a:lnSpc>
                          <a:spcPct val="107000"/>
                        </a:lnSpc>
                        <a:spcAft>
                          <a:spcPts val="0"/>
                        </a:spcAft>
                      </a:pPr>
                      <a:r>
                        <a:rPr lang="en-GB" sz="1600" dirty="0">
                          <a:solidFill>
                            <a:schemeClr val="bg1"/>
                          </a:solidFill>
                          <a:effectLst/>
                        </a:rPr>
                        <a:t>Roads </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solidFill>
                            <a:schemeClr val="tx1"/>
                          </a:solidFill>
                          <a:effectLst/>
                        </a:rPr>
                        <a:t>Tunnels in the mine.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1046265"/>
                  </a:ext>
                </a:extLst>
              </a:tr>
              <a:tr h="897028">
                <a:tc>
                  <a:txBody>
                    <a:bodyPr/>
                    <a:lstStyle/>
                    <a:p>
                      <a:pPr>
                        <a:lnSpc>
                          <a:spcPct val="107000"/>
                        </a:lnSpc>
                        <a:spcAft>
                          <a:spcPts val="0"/>
                        </a:spcAft>
                      </a:pPr>
                      <a:r>
                        <a:rPr lang="en-GB" sz="1600" dirty="0">
                          <a:solidFill>
                            <a:schemeClr val="bg1"/>
                          </a:solidFill>
                          <a:effectLst/>
                        </a:rPr>
                        <a:t>Gob fire </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Gob fire is a spontaneous fire that happens in a working area when waste coal in the gob (a pile of waste material) heats up and bursts into flames on its own. This fire can ignite wooden supports or the coal itself. Gob fires can start because of gas explosions or simply because the coal has become too hot.</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6372565"/>
                  </a:ext>
                </a:extLst>
              </a:tr>
              <a:tr h="592915">
                <a:tc>
                  <a:txBody>
                    <a:bodyPr/>
                    <a:lstStyle/>
                    <a:p>
                      <a:pPr>
                        <a:lnSpc>
                          <a:spcPct val="107000"/>
                        </a:lnSpc>
                        <a:spcAft>
                          <a:spcPts val="0"/>
                        </a:spcAft>
                      </a:pPr>
                      <a:r>
                        <a:rPr lang="en-GB" sz="1600" dirty="0">
                          <a:solidFill>
                            <a:schemeClr val="bg1"/>
                          </a:solidFill>
                          <a:effectLst/>
                        </a:rPr>
                        <a:t>Shaft </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solidFill>
                            <a:schemeClr val="tx1"/>
                          </a:solidFill>
                          <a:effectLst/>
                        </a:rPr>
                        <a:t>The tunnel that goes down deep into the ground. The men go down the shaft in the cage and it also provides ventilation (air) into the mine.</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5960766"/>
                  </a:ext>
                </a:extLst>
              </a:tr>
              <a:tr h="592915">
                <a:tc>
                  <a:txBody>
                    <a:bodyPr/>
                    <a:lstStyle/>
                    <a:p>
                      <a:pPr>
                        <a:lnSpc>
                          <a:spcPct val="107000"/>
                        </a:lnSpc>
                        <a:spcAft>
                          <a:spcPts val="0"/>
                        </a:spcAft>
                      </a:pPr>
                      <a:r>
                        <a:rPr lang="en-GB" sz="1600" dirty="0">
                          <a:solidFill>
                            <a:schemeClr val="bg1"/>
                          </a:solidFill>
                          <a:effectLst/>
                        </a:rPr>
                        <a:t>The intake airway</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tx1"/>
                          </a:solidFill>
                          <a:effectLst/>
                        </a:rPr>
                        <a:t>A roadway used for ventilation – A big fan would blow air into the mine and it would go out from the outtake airway.  </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1435646"/>
                  </a:ext>
                </a:extLst>
              </a:tr>
            </a:tbl>
          </a:graphicData>
        </a:graphic>
      </p:graphicFrame>
      <p:sp>
        <p:nvSpPr>
          <p:cNvPr id="2" name="Title 1">
            <a:extLst>
              <a:ext uri="{FF2B5EF4-FFF2-40B4-BE49-F238E27FC236}">
                <a16:creationId xmlns:a16="http://schemas.microsoft.com/office/drawing/2014/main" id="{44D9149A-7C20-44FF-9C36-E842464939B6}"/>
              </a:ext>
            </a:extLst>
          </p:cNvPr>
          <p:cNvSpPr>
            <a:spLocks noGrp="1"/>
          </p:cNvSpPr>
          <p:nvPr>
            <p:ph type="title"/>
          </p:nvPr>
        </p:nvSpPr>
        <p:spPr>
          <a:xfrm>
            <a:off x="963707" y="-220477"/>
            <a:ext cx="11352370" cy="1206068"/>
          </a:xfrm>
        </p:spPr>
        <p:txBody>
          <a:bodyPr/>
          <a:lstStyle/>
          <a:p>
            <a:r>
              <a:rPr lang="en-GB" sz="2800" dirty="0"/>
              <a:t>How many did you get right? </a:t>
            </a:r>
          </a:p>
        </p:txBody>
      </p:sp>
    </p:spTree>
    <p:extLst>
      <p:ext uri="{BB962C8B-B14F-4D97-AF65-F5344CB8AC3E}">
        <p14:creationId xmlns:p14="http://schemas.microsoft.com/office/powerpoint/2010/main" val="3377228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3DE06-4505-4A4E-B11C-1ED4CB3E1C0B}"/>
              </a:ext>
            </a:extLst>
          </p:cNvPr>
          <p:cNvSpPr>
            <a:spLocks noGrp="1"/>
          </p:cNvSpPr>
          <p:nvPr>
            <p:ph type="title"/>
          </p:nvPr>
        </p:nvSpPr>
        <p:spPr/>
        <p:txBody>
          <a:bodyPr>
            <a:normAutofit fontScale="90000"/>
          </a:bodyPr>
          <a:lstStyle/>
          <a:p>
            <a:r>
              <a:rPr lang="en-GB" dirty="0"/>
              <a:t>Lesson 5</a:t>
            </a:r>
          </a:p>
        </p:txBody>
      </p:sp>
      <p:sp>
        <p:nvSpPr>
          <p:cNvPr id="3" name="Content Placeholder 2">
            <a:extLst>
              <a:ext uri="{FF2B5EF4-FFF2-40B4-BE49-F238E27FC236}">
                <a16:creationId xmlns:a16="http://schemas.microsoft.com/office/drawing/2014/main" id="{BA4025CC-12EE-43E4-A924-4D58089E29CD}"/>
              </a:ext>
            </a:extLst>
          </p:cNvPr>
          <p:cNvSpPr>
            <a:spLocks noGrp="1"/>
          </p:cNvSpPr>
          <p:nvPr>
            <p:ph idx="1"/>
          </p:nvPr>
        </p:nvSpPr>
        <p:spPr>
          <a:xfrm>
            <a:off x="381883" y="1865408"/>
            <a:ext cx="10971915" cy="4232636"/>
          </a:xfrm>
        </p:spPr>
        <p:txBody>
          <a:bodyPr/>
          <a:lstStyle/>
          <a:p>
            <a:r>
              <a:rPr lang="en-GB" sz="2800" dirty="0"/>
              <a:t>Learning </a:t>
            </a:r>
          </a:p>
          <a:p>
            <a:endParaRPr lang="en-GB" sz="2800" dirty="0"/>
          </a:p>
          <a:p>
            <a:pPr marL="457200" lvl="0" indent="-457200" algn="l">
              <a:spcAft>
                <a:spcPts val="1200"/>
              </a:spcAft>
              <a:buFont typeface="Arial" panose="020B0604020202020204" pitchFamily="34" charset="0"/>
              <a:buChar char="•"/>
            </a:pPr>
            <a:r>
              <a:rPr lang="en-GB" sz="2800" dirty="0"/>
              <a:t>To build empathy and understanding of the experiences of a survivor</a:t>
            </a:r>
          </a:p>
          <a:p>
            <a:pPr marL="457200" lvl="0" indent="-457200" algn="l">
              <a:spcAft>
                <a:spcPts val="1200"/>
              </a:spcAft>
              <a:buFont typeface="Arial" panose="020B0604020202020204" pitchFamily="34" charset="0"/>
              <a:buChar char="•"/>
            </a:pPr>
            <a:r>
              <a:rPr lang="en-GB" sz="2800" dirty="0"/>
              <a:t>To articulate emotion</a:t>
            </a:r>
          </a:p>
          <a:p>
            <a:pPr marL="457200" lvl="0" indent="-457200" algn="l">
              <a:spcAft>
                <a:spcPts val="1200"/>
              </a:spcAft>
              <a:buFont typeface="Arial" panose="020B0604020202020204" pitchFamily="34" charset="0"/>
              <a:buChar char="•"/>
            </a:pPr>
            <a:r>
              <a:rPr lang="en-GB" sz="2800" dirty="0"/>
              <a:t>To experience creative non-fiction</a:t>
            </a:r>
          </a:p>
          <a:p>
            <a:pPr marL="457200" lvl="0" indent="-457200" algn="l">
              <a:spcAft>
                <a:spcPts val="1200"/>
              </a:spcAft>
              <a:buFont typeface="Arial" panose="020B0604020202020204" pitchFamily="34" charset="0"/>
              <a:buChar char="•"/>
            </a:pPr>
            <a:r>
              <a:rPr lang="en-GB" sz="2800" dirty="0"/>
              <a:t>To use interesting and appropriate vocabulary</a:t>
            </a:r>
          </a:p>
          <a:p>
            <a:endParaRPr lang="en-GB" dirty="0"/>
          </a:p>
          <a:p>
            <a:r>
              <a:rPr lang="en-GB" dirty="0"/>
              <a:t> </a:t>
            </a:r>
          </a:p>
        </p:txBody>
      </p:sp>
    </p:spTree>
    <p:extLst>
      <p:ext uri="{BB962C8B-B14F-4D97-AF65-F5344CB8AC3E}">
        <p14:creationId xmlns:p14="http://schemas.microsoft.com/office/powerpoint/2010/main" val="297350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E5A0-F64A-4DBB-8EE7-1E352069A9A5}"/>
              </a:ext>
            </a:extLst>
          </p:cNvPr>
          <p:cNvSpPr>
            <a:spLocks noGrp="1"/>
          </p:cNvSpPr>
          <p:nvPr>
            <p:ph type="title"/>
          </p:nvPr>
        </p:nvSpPr>
        <p:spPr/>
        <p:txBody>
          <a:bodyPr/>
          <a:lstStyle/>
          <a:p>
            <a:r>
              <a:rPr lang="en-GB" dirty="0"/>
              <a:t>John Bird – 77 year old miner </a:t>
            </a:r>
          </a:p>
        </p:txBody>
      </p:sp>
      <p:sp>
        <p:nvSpPr>
          <p:cNvPr id="3" name="Content Placeholder 2">
            <a:extLst>
              <a:ext uri="{FF2B5EF4-FFF2-40B4-BE49-F238E27FC236}">
                <a16:creationId xmlns:a16="http://schemas.microsoft.com/office/drawing/2014/main" id="{1E30FA6F-21F9-4890-A4CF-806001991D43}"/>
              </a:ext>
            </a:extLst>
          </p:cNvPr>
          <p:cNvSpPr>
            <a:spLocks noGrp="1"/>
          </p:cNvSpPr>
          <p:nvPr>
            <p:ph idx="1"/>
          </p:nvPr>
        </p:nvSpPr>
        <p:spPr>
          <a:xfrm>
            <a:off x="381885" y="1470244"/>
            <a:ext cx="5609012" cy="5022630"/>
          </a:xfrm>
        </p:spPr>
        <p:txBody>
          <a:bodyPr/>
          <a:lstStyle/>
          <a:p>
            <a:r>
              <a:rPr lang="en-GB" sz="3600" dirty="0">
                <a:latin typeface="Arial" panose="020B0604020202020204" pitchFamily="34" charset="0"/>
                <a:ea typeface="Calibri" panose="020F0502020204030204" pitchFamily="34" charset="0"/>
                <a:cs typeface="Times New Roman" panose="02020603050405020304" pitchFamily="18" charset="0"/>
              </a:rPr>
              <a:t>“The deputy is down now, but I'm told he is alive. My mate went to fetch the men stopped, and I think met his death. They're all dead, my lad. I've been in the pit 70 years, and I know. I was hurt in my mind, and I am nervous and grieved.”</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3" descr="Rescuers at mine shaft. ">
            <a:extLst>
              <a:ext uri="{FF2B5EF4-FFF2-40B4-BE49-F238E27FC236}">
                <a16:creationId xmlns:a16="http://schemas.microsoft.com/office/drawing/2014/main" id="{EF5919FC-4FD4-4013-BB98-B61FC5FCBC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67" r="1848" b="-1"/>
          <a:stretch/>
        </p:blipFill>
        <p:spPr>
          <a:xfrm>
            <a:off x="6203952" y="1726027"/>
            <a:ext cx="5149848" cy="3861672"/>
          </a:xfrm>
          <a:prstGeom prst="rect">
            <a:avLst/>
          </a:prstGeom>
        </p:spPr>
      </p:pic>
    </p:spTree>
    <p:extLst>
      <p:ext uri="{BB962C8B-B14F-4D97-AF65-F5344CB8AC3E}">
        <p14:creationId xmlns:p14="http://schemas.microsoft.com/office/powerpoint/2010/main" val="1277775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3E75A-2A65-4DB2-B44A-D5918B9D315E}"/>
              </a:ext>
            </a:extLst>
          </p:cNvPr>
          <p:cNvSpPr>
            <a:spLocks noGrp="1"/>
          </p:cNvSpPr>
          <p:nvPr>
            <p:ph type="title"/>
          </p:nvPr>
        </p:nvSpPr>
        <p:spPr/>
        <p:txBody>
          <a:bodyPr/>
          <a:lstStyle/>
          <a:p>
            <a:r>
              <a:rPr lang="en-GB" dirty="0"/>
              <a:t>Why did so many miners die? </a:t>
            </a:r>
          </a:p>
        </p:txBody>
      </p:sp>
      <p:sp>
        <p:nvSpPr>
          <p:cNvPr id="3" name="Content Placeholder 2">
            <a:extLst>
              <a:ext uri="{FF2B5EF4-FFF2-40B4-BE49-F238E27FC236}">
                <a16:creationId xmlns:a16="http://schemas.microsoft.com/office/drawing/2014/main" id="{0AB23C49-A350-4855-9A95-B4B8D7A5170D}"/>
              </a:ext>
            </a:extLst>
          </p:cNvPr>
          <p:cNvSpPr>
            <a:spLocks noGrp="1"/>
          </p:cNvSpPr>
          <p:nvPr>
            <p:ph idx="1"/>
          </p:nvPr>
        </p:nvSpPr>
        <p:spPr>
          <a:xfrm>
            <a:off x="381885" y="1470244"/>
            <a:ext cx="5022887" cy="4837038"/>
          </a:xfrm>
        </p:spPr>
        <p:txBody>
          <a:bodyPr/>
          <a:lstStyle/>
          <a:p>
            <a:r>
              <a:rPr lang="en-GB" dirty="0"/>
              <a:t>Look carefully at the map. Explain to your partner why so many miners died. </a:t>
            </a:r>
          </a:p>
          <a:p>
            <a:r>
              <a:rPr lang="en-GB" sz="1800" dirty="0"/>
              <a:t>“The fire blocked the miners from going back down one of the mine shafts, and the only other way out was through a narrow passage leading to another shaft. Normally, this second shaft is only used in emergencies like a roof collapse. But if there's a fire, the air blowing through this passage can suck in smoke, making it impossible to escape that way. The trapped miners were suffocated as the fire used up the oxygen and produced carbon monoxide which is a poisonous gas.”</a:t>
            </a:r>
          </a:p>
          <a:p>
            <a:endParaRPr lang="en-GB" dirty="0"/>
          </a:p>
        </p:txBody>
      </p:sp>
      <p:pic>
        <p:nvPicPr>
          <p:cNvPr id="4097" name="Picture 1" descr="Map of shafts in Whitwick Colliery. ">
            <a:extLst>
              <a:ext uri="{FF2B5EF4-FFF2-40B4-BE49-F238E27FC236}">
                <a16:creationId xmlns:a16="http://schemas.microsoft.com/office/drawing/2014/main" id="{30467643-8891-40C0-8EAA-132F4CD62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87241" y="1465115"/>
            <a:ext cx="6300399" cy="410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1979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ap of the tunnels under Coalville, Whitwick and Hugglescote. ">
            <a:extLst>
              <a:ext uri="{FF2B5EF4-FFF2-40B4-BE49-F238E27FC236}">
                <a16:creationId xmlns:a16="http://schemas.microsoft.com/office/drawing/2014/main" id="{5CEE760D-F4E3-40A3-9192-848ABC68ED54}"/>
              </a:ext>
            </a:extLst>
          </p:cNvPr>
          <p:cNvSpPr>
            <a:spLocks noGrp="1"/>
          </p:cNvSpPr>
          <p:nvPr>
            <p:ph type="title"/>
          </p:nvPr>
        </p:nvSpPr>
        <p:spPr>
          <a:xfrm>
            <a:off x="0" y="-710288"/>
            <a:ext cx="10996613" cy="710288"/>
          </a:xfrm>
        </p:spPr>
        <p:txBody>
          <a:bodyPr>
            <a:normAutofit fontScale="90000"/>
          </a:bodyPr>
          <a:lstStyle/>
          <a:p>
            <a:r>
              <a:rPr lang="en-GB" dirty="0"/>
              <a:t>Map of the tunnels under Coalville, Whitwick and Hugglescote. </a:t>
            </a:r>
          </a:p>
        </p:txBody>
      </p:sp>
      <p:pic>
        <p:nvPicPr>
          <p:cNvPr id="5" name="Picture 4" descr="A map of a tunnels ">
            <a:extLst>
              <a:ext uri="{FF2B5EF4-FFF2-40B4-BE49-F238E27FC236}">
                <a16:creationId xmlns:a16="http://schemas.microsoft.com/office/drawing/2014/main" id="{383B15FF-D7AC-49BB-9B6A-F778D9E37112}"/>
              </a:ext>
            </a:extLst>
          </p:cNvPr>
          <p:cNvPicPr>
            <a:picLocks noChangeAspect="1"/>
          </p:cNvPicPr>
          <p:nvPr/>
        </p:nvPicPr>
        <p:blipFill>
          <a:blip r:embed="rId3"/>
          <a:stretch>
            <a:fillRect/>
          </a:stretch>
        </p:blipFill>
        <p:spPr>
          <a:xfrm rot="5400000">
            <a:off x="3105903" y="-1381655"/>
            <a:ext cx="5764295" cy="8886214"/>
          </a:xfrm>
          <a:prstGeom prst="rect">
            <a:avLst/>
          </a:prstGeom>
        </p:spPr>
      </p:pic>
    </p:spTree>
    <p:extLst>
      <p:ext uri="{BB962C8B-B14F-4D97-AF65-F5344CB8AC3E}">
        <p14:creationId xmlns:p14="http://schemas.microsoft.com/office/powerpoint/2010/main" val="3088221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4F18-2CA4-490E-8874-48DB6495F04E}"/>
              </a:ext>
            </a:extLst>
          </p:cNvPr>
          <p:cNvSpPr>
            <a:spLocks noGrp="1"/>
          </p:cNvSpPr>
          <p:nvPr>
            <p:ph type="title"/>
          </p:nvPr>
        </p:nvSpPr>
        <p:spPr/>
        <p:txBody>
          <a:bodyPr>
            <a:normAutofit fontScale="90000"/>
          </a:bodyPr>
          <a:lstStyle/>
          <a:p>
            <a:r>
              <a:rPr lang="en-GB" dirty="0">
                <a:solidFill>
                  <a:schemeClr val="tx1"/>
                </a:solidFill>
              </a:rPr>
              <a:t>Read and complete this account of Joseph </a:t>
            </a:r>
            <a:r>
              <a:rPr lang="en-GB" dirty="0" err="1">
                <a:solidFill>
                  <a:schemeClr val="tx1"/>
                </a:solidFill>
              </a:rPr>
              <a:t>Tugby’s</a:t>
            </a:r>
            <a:r>
              <a:rPr lang="en-GB" dirty="0">
                <a:solidFill>
                  <a:schemeClr val="tx1"/>
                </a:solidFill>
              </a:rPr>
              <a:t> experience.</a:t>
            </a:r>
          </a:p>
        </p:txBody>
      </p:sp>
      <p:sp>
        <p:nvSpPr>
          <p:cNvPr id="3" name="Content Placeholder 2">
            <a:extLst>
              <a:ext uri="{FF2B5EF4-FFF2-40B4-BE49-F238E27FC236}">
                <a16:creationId xmlns:a16="http://schemas.microsoft.com/office/drawing/2014/main" id="{B697F7F4-DB1A-4F36-985E-AFCF4A9FA239}"/>
              </a:ext>
            </a:extLst>
          </p:cNvPr>
          <p:cNvSpPr>
            <a:spLocks noGrp="1"/>
          </p:cNvSpPr>
          <p:nvPr>
            <p:ph idx="1"/>
          </p:nvPr>
        </p:nvSpPr>
        <p:spPr/>
        <p:txBody>
          <a:bodyPr/>
          <a:lstStyle/>
          <a:p>
            <a:r>
              <a:rPr lang="en-US" sz="2000" dirty="0">
                <a:latin typeface="Arial" panose="020B0604020202020204" pitchFamily="34" charset="0"/>
                <a:ea typeface="Calibri" panose="020F0502020204030204" pitchFamily="34" charset="0"/>
                <a:cs typeface="Times New Roman" panose="02020603050405020304" pitchFamily="18" charset="0"/>
              </a:rPr>
              <a:t>1. It was an evening like any other, or that’s how it seemed. Late April. Spring. Warming up a bit after winter. Me and John talk about football as we walk to work. Same as ever. Another long shift ahead. Neither of us looking forward to it. We’d both rather be kicking a football down the street. He told me Mother had made him go to work because she needed his wage. John and me are working different parts of the pit, so we say “Goodbye, see you later.” I watch him go. </a:t>
            </a:r>
            <a:br>
              <a:rPr lang="en-GB" sz="2000" dirty="0">
                <a:latin typeface="Calibri" panose="020F0502020204030204" pitchFamily="34" charset="0"/>
                <a:ea typeface="Calibri" panose="020F0502020204030204" pitchFamily="34" charset="0"/>
                <a:cs typeface="Times New Roman" panose="02020603050405020304" pitchFamily="18" charset="0"/>
              </a:rPr>
            </a:br>
            <a:r>
              <a:rPr lang="en-US" sz="2000" dirty="0">
                <a:latin typeface="Arial" panose="020B0604020202020204" pitchFamily="34" charset="0"/>
                <a:ea typeface="Calibri" panose="020F0502020204030204" pitchFamily="34" charset="0"/>
                <a:cs typeface="Times New Roman" panose="02020603050405020304" pitchFamily="18" charset="0"/>
              </a:rPr>
              <a:t>I feel ______________________________________</a:t>
            </a:r>
            <a:endParaRPr lang="en-GB" sz="2000" dirty="0"/>
          </a:p>
          <a:p>
            <a:endParaRPr lang="en-GB" sz="2000" dirty="0"/>
          </a:p>
        </p:txBody>
      </p:sp>
      <p:pic>
        <p:nvPicPr>
          <p:cNvPr id="12" name="Content Placeholder 11" descr="Person playing football. ">
            <a:extLst>
              <a:ext uri="{FF2B5EF4-FFF2-40B4-BE49-F238E27FC236}">
                <a16:creationId xmlns:a16="http://schemas.microsoft.com/office/drawing/2014/main" id="{5B008B94-DAFF-C8E4-FC99-7BECF59D6C70}"/>
              </a:ext>
            </a:extLst>
          </p:cNvPr>
          <p:cNvPicPr>
            <a:picLocks noGrp="1" noChangeAspect="1"/>
          </p:cNvPicPr>
          <p:nvPr>
            <p:ph idx="10"/>
          </p:nvPr>
        </p:nvPicPr>
        <p:blipFill>
          <a:blip r:embed="rId3">
            <a:extLst>
              <a:ext uri="{96DAC541-7B7A-43D3-8B79-37D633B846F1}">
                <asvg:svgBlip xmlns:asvg="http://schemas.microsoft.com/office/drawing/2016/SVG/main" r:embed="rId4"/>
              </a:ext>
            </a:extLst>
          </a:blip>
          <a:stretch>
            <a:fillRect/>
          </a:stretch>
        </p:blipFill>
        <p:spPr>
          <a:xfrm>
            <a:off x="6164262" y="1538287"/>
            <a:ext cx="4886325" cy="4886325"/>
          </a:xfrm>
        </p:spPr>
      </p:pic>
    </p:spTree>
    <p:extLst>
      <p:ext uri="{BB962C8B-B14F-4D97-AF65-F5344CB8AC3E}">
        <p14:creationId xmlns:p14="http://schemas.microsoft.com/office/powerpoint/2010/main" val="1879958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ccount of Joseph Tugby's experience. ">
            <a:extLst>
              <a:ext uri="{FF2B5EF4-FFF2-40B4-BE49-F238E27FC236}">
                <a16:creationId xmlns:a16="http://schemas.microsoft.com/office/drawing/2014/main" id="{A31068E5-4CBB-4228-ABA5-EB16B8060266}"/>
              </a:ext>
            </a:extLst>
          </p:cNvPr>
          <p:cNvSpPr>
            <a:spLocks noGrp="1"/>
          </p:cNvSpPr>
          <p:nvPr>
            <p:ph type="title"/>
          </p:nvPr>
        </p:nvSpPr>
        <p:spPr>
          <a:xfrm>
            <a:off x="122237" y="-710288"/>
            <a:ext cx="10996613" cy="710288"/>
          </a:xfrm>
        </p:spPr>
        <p:txBody>
          <a:bodyPr/>
          <a:lstStyle/>
          <a:p>
            <a:r>
              <a:rPr lang="en-GB" dirty="0"/>
              <a:t>Account of Joseph </a:t>
            </a:r>
            <a:r>
              <a:rPr lang="en-GB" dirty="0" err="1"/>
              <a:t>Tugby's</a:t>
            </a:r>
            <a:r>
              <a:rPr lang="en-GB" dirty="0"/>
              <a:t> experience. 2</a:t>
            </a:r>
          </a:p>
        </p:txBody>
      </p:sp>
      <p:sp>
        <p:nvSpPr>
          <p:cNvPr id="3" name="Content Placeholder 2">
            <a:extLst>
              <a:ext uri="{FF2B5EF4-FFF2-40B4-BE49-F238E27FC236}">
                <a16:creationId xmlns:a16="http://schemas.microsoft.com/office/drawing/2014/main" id="{16B8070A-7319-4FD2-87A9-92C8D2096F7E}"/>
              </a:ext>
            </a:extLst>
          </p:cNvPr>
          <p:cNvSpPr>
            <a:spLocks noGrp="1"/>
          </p:cNvSpPr>
          <p:nvPr>
            <p:ph idx="1"/>
          </p:nvPr>
        </p:nvSpPr>
        <p:spPr/>
        <p:txBody>
          <a:bodyPr/>
          <a:lstStyle/>
          <a:p>
            <a:r>
              <a:rPr lang="en-US" dirty="0"/>
              <a:t>2. I’m working 88 bank. There with four others. Albert and Henry show up and tell us there’s something wrong and we should get out. They don’t say what. But a tunnel deep underground isn’t a place you want to be when things go wrong. </a:t>
            </a:r>
            <a:br>
              <a:rPr lang="en-US" dirty="0"/>
            </a:br>
            <a:r>
              <a:rPr lang="en-US" dirty="0"/>
              <a:t>I feel _________________________________________________________________________________.</a:t>
            </a:r>
            <a:endParaRPr lang="en-GB" dirty="0"/>
          </a:p>
        </p:txBody>
      </p:sp>
      <p:pic>
        <p:nvPicPr>
          <p:cNvPr id="6" name="Content Placeholder 5" descr="An aerial view of Whitwick Colliery. ">
            <a:extLst>
              <a:ext uri="{FF2B5EF4-FFF2-40B4-BE49-F238E27FC236}">
                <a16:creationId xmlns:a16="http://schemas.microsoft.com/office/drawing/2014/main" id="{565946FA-F0CE-4DFA-9F20-0787D1444A9E}"/>
              </a:ext>
            </a:extLst>
          </p:cNvPr>
          <p:cNvPicPr>
            <a:picLocks noGrp="1" noChangeAspect="1"/>
          </p:cNvPicPr>
          <p:nvPr>
            <p:ph idx="10"/>
          </p:nvPr>
        </p:nvPicPr>
        <p:blipFill>
          <a:blip r:embed="rId3"/>
          <a:stretch>
            <a:fillRect/>
          </a:stretch>
        </p:blipFill>
        <p:spPr>
          <a:xfrm>
            <a:off x="6096000" y="1957241"/>
            <a:ext cx="5022850" cy="4048417"/>
          </a:xfrm>
        </p:spPr>
      </p:pic>
    </p:spTree>
    <p:extLst>
      <p:ext uri="{BB962C8B-B14F-4D97-AF65-F5344CB8AC3E}">
        <p14:creationId xmlns:p14="http://schemas.microsoft.com/office/powerpoint/2010/main" val="2030975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6067-2AED-42A7-BC41-8C04F9064205}"/>
              </a:ext>
            </a:extLst>
          </p:cNvPr>
          <p:cNvSpPr>
            <a:spLocks noGrp="1"/>
          </p:cNvSpPr>
          <p:nvPr>
            <p:ph type="title"/>
          </p:nvPr>
        </p:nvSpPr>
        <p:spPr/>
        <p:txBody>
          <a:bodyPr>
            <a:normAutofit fontScale="90000"/>
          </a:bodyPr>
          <a:lstStyle/>
          <a:p>
            <a:r>
              <a:rPr lang="en-GB" dirty="0"/>
              <a:t>Introduction:  </a:t>
            </a:r>
            <a:r>
              <a:rPr lang="en-US" dirty="0"/>
              <a:t>Whitwick Colliery Disaster 1898</a:t>
            </a:r>
            <a:br>
              <a:rPr lang="en-US" dirty="0"/>
            </a:br>
            <a:br>
              <a:rPr lang="en-GB" dirty="0"/>
            </a:br>
            <a:endParaRPr lang="en-GB" dirty="0"/>
          </a:p>
        </p:txBody>
      </p:sp>
      <p:sp>
        <p:nvSpPr>
          <p:cNvPr id="3" name="Content Placeholder 2">
            <a:extLst>
              <a:ext uri="{FF2B5EF4-FFF2-40B4-BE49-F238E27FC236}">
                <a16:creationId xmlns:a16="http://schemas.microsoft.com/office/drawing/2014/main" id="{FFE5788B-EADA-4050-85AD-4669957C24C9}"/>
              </a:ext>
            </a:extLst>
          </p:cNvPr>
          <p:cNvSpPr>
            <a:spLocks noGrp="1"/>
          </p:cNvSpPr>
          <p:nvPr>
            <p:ph idx="1"/>
          </p:nvPr>
        </p:nvSpPr>
        <p:spPr>
          <a:xfrm>
            <a:off x="381886" y="1470244"/>
            <a:ext cx="6763982" cy="5022630"/>
          </a:xfrm>
        </p:spPr>
        <p:txBody>
          <a:bodyPr/>
          <a:lstStyle/>
          <a:p>
            <a:pPr marL="514350" indent="-514350">
              <a:buFont typeface="+mj-lt"/>
              <a:buAutoNum type="arabicPeriod"/>
            </a:pPr>
            <a:r>
              <a:rPr lang="en-GB" dirty="0"/>
              <a:t>Who is this lady? </a:t>
            </a:r>
          </a:p>
          <a:p>
            <a:pPr marL="514350" indent="-514350">
              <a:buFont typeface="+mj-lt"/>
              <a:buAutoNum type="arabicPeriod"/>
            </a:pPr>
            <a:r>
              <a:rPr lang="en-GB" dirty="0"/>
              <a:t>What sort of a person is she? </a:t>
            </a:r>
          </a:p>
          <a:p>
            <a:pPr marL="514350" indent="-514350">
              <a:buFont typeface="+mj-lt"/>
              <a:buAutoNum type="arabicPeriod"/>
            </a:pPr>
            <a:r>
              <a:rPr lang="en-GB" dirty="0"/>
              <a:t>What do you think has happened? </a:t>
            </a:r>
          </a:p>
          <a:p>
            <a:pPr marL="514350" indent="-514350">
              <a:buFont typeface="+mj-lt"/>
              <a:buAutoNum type="arabicPeriod"/>
            </a:pPr>
            <a:r>
              <a:rPr lang="en-GB" dirty="0"/>
              <a:t>When did it happen?</a:t>
            </a:r>
          </a:p>
          <a:p>
            <a:pPr marL="514350" indent="-514350">
              <a:buFont typeface="+mj-lt"/>
              <a:buAutoNum type="arabicPeriod"/>
            </a:pPr>
            <a:r>
              <a:rPr lang="en-GB" dirty="0"/>
              <a:t>Where do you think it happened? </a:t>
            </a:r>
          </a:p>
          <a:p>
            <a:pPr marL="514350" indent="-514350">
              <a:buFont typeface="+mj-lt"/>
              <a:buAutoNum type="arabicPeriod"/>
            </a:pPr>
            <a:r>
              <a:rPr lang="en-GB" dirty="0"/>
              <a:t>Why do think it happened? </a:t>
            </a:r>
          </a:p>
          <a:p>
            <a:pPr marL="514350" indent="-514350">
              <a:buFont typeface="+mj-lt"/>
              <a:buAutoNum type="arabicPeriod"/>
            </a:pPr>
            <a:r>
              <a:rPr lang="en-GB" dirty="0"/>
              <a:t>How do think it happened? </a:t>
            </a:r>
          </a:p>
        </p:txBody>
      </p:sp>
      <p:grpSp>
        <p:nvGrpSpPr>
          <p:cNvPr id="4" name="Infer Character" descr="Infer">
            <a:extLst>
              <a:ext uri="{FF2B5EF4-FFF2-40B4-BE49-F238E27FC236}">
                <a16:creationId xmlns:a16="http://schemas.microsoft.com/office/drawing/2014/main" id="{B698CE9E-F4DF-4CF0-A70A-932DE3AA69F5}"/>
              </a:ext>
            </a:extLst>
          </p:cNvPr>
          <p:cNvGrpSpPr/>
          <p:nvPr/>
        </p:nvGrpSpPr>
        <p:grpSpPr>
          <a:xfrm>
            <a:off x="7506815" y="3429000"/>
            <a:ext cx="3741973" cy="2928158"/>
            <a:chOff x="6341206" y="3758620"/>
            <a:chExt cx="3741973" cy="2928158"/>
          </a:xfrm>
        </p:grpSpPr>
        <p:sp>
          <p:nvSpPr>
            <p:cNvPr id="5" name="Washi">
              <a:extLst>
                <a:ext uri="{FF2B5EF4-FFF2-40B4-BE49-F238E27FC236}">
                  <a16:creationId xmlns:a16="http://schemas.microsoft.com/office/drawing/2014/main" id="{E0FAC123-0128-407C-8E68-50DAFAE95473}"/>
                </a:ext>
                <a:ext uri="{C183D7F6-B498-43B3-948B-1728B52AA6E4}">
                  <adec:decorative xmlns:adec="http://schemas.microsoft.com/office/drawing/2017/decorative" val="1"/>
                </a:ext>
              </a:extLst>
            </p:cNvPr>
            <p:cNvSpPr txBox="1">
              <a:spLocks/>
            </p:cNvSpPr>
            <p:nvPr/>
          </p:nvSpPr>
          <p:spPr>
            <a:xfrm rot="747596">
              <a:off x="7331826" y="3758620"/>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a:extLst>
                <a:ext uri="{FF2B5EF4-FFF2-40B4-BE49-F238E27FC236}">
                  <a16:creationId xmlns:a16="http://schemas.microsoft.com/office/drawing/2014/main" id="{A73076DA-3758-49B8-B09B-08D1FE118013}"/>
                </a:ext>
              </a:extLst>
            </p:cNvPr>
            <p:cNvSpPr txBox="1">
              <a:spLocks/>
            </p:cNvSpPr>
            <p:nvPr/>
          </p:nvSpPr>
          <p:spPr>
            <a:xfrm rot="531515">
              <a:off x="7488616" y="3883050"/>
              <a:ext cx="1455846" cy="414338"/>
            </a:xfrm>
            <a:prstGeom prst="rect">
              <a:avLst/>
            </a:prstGeom>
            <a:noFill/>
          </p:spPr>
          <p:txBody>
            <a:bodyPr anchor="ctr" anchorCtr="0">
              <a:normAutofit fontScale="5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400" dirty="0">
                  <a:solidFill>
                    <a:srgbClr val="3F3F3F"/>
                  </a:solidFill>
                  <a:effectLst/>
                  <a:latin typeface="Helvetica" pitchFamily="2" charset="0"/>
                </a:rPr>
                <a:t>Infer</a:t>
              </a:r>
            </a:p>
          </p:txBody>
        </p:sp>
        <p:pic>
          <p:nvPicPr>
            <p:cNvPr id="7" name="Icon" descr="Infer character icon">
              <a:extLst>
                <a:ext uri="{FF2B5EF4-FFF2-40B4-BE49-F238E27FC236}">
                  <a16:creationId xmlns:a16="http://schemas.microsoft.com/office/drawing/2014/main" id="{275A7692-CE36-4AFF-96D6-1F4A32D6F4D0}"/>
                </a:ext>
              </a:extLst>
            </p:cNvPr>
            <p:cNvPicPr>
              <a:picLocks noChangeAspect="1"/>
            </p:cNvPicPr>
            <p:nvPr/>
          </p:nvPicPr>
          <p:blipFill>
            <a:blip r:embed="rId4"/>
            <a:stretch>
              <a:fillRect/>
            </a:stretch>
          </p:blipFill>
          <p:spPr>
            <a:xfrm>
              <a:off x="6341206" y="4385539"/>
              <a:ext cx="3741973" cy="2301239"/>
            </a:xfrm>
            <a:prstGeom prst="rect">
              <a:avLst/>
            </a:prstGeom>
          </p:spPr>
        </p:pic>
      </p:grpSp>
    </p:spTree>
    <p:extLst>
      <p:ext uri="{BB962C8B-B14F-4D97-AF65-F5344CB8AC3E}">
        <p14:creationId xmlns:p14="http://schemas.microsoft.com/office/powerpoint/2010/main" val="1227116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9B5FE-D3D3-45E6-95B0-4CF59778F416}"/>
              </a:ext>
            </a:extLst>
          </p:cNvPr>
          <p:cNvSpPr>
            <a:spLocks noGrp="1"/>
          </p:cNvSpPr>
          <p:nvPr>
            <p:ph type="title"/>
          </p:nvPr>
        </p:nvSpPr>
        <p:spPr>
          <a:xfrm>
            <a:off x="271843" y="-662154"/>
            <a:ext cx="10996613" cy="710288"/>
          </a:xfrm>
        </p:spPr>
        <p:txBody>
          <a:bodyPr/>
          <a:lstStyle/>
          <a:p>
            <a:r>
              <a:rPr lang="en-GB" dirty="0"/>
              <a:t>Account of Joseph </a:t>
            </a:r>
            <a:r>
              <a:rPr lang="en-GB" dirty="0" err="1"/>
              <a:t>Tugby's</a:t>
            </a:r>
            <a:r>
              <a:rPr lang="en-GB" dirty="0"/>
              <a:t> experience. 3</a:t>
            </a:r>
          </a:p>
        </p:txBody>
      </p:sp>
      <p:sp>
        <p:nvSpPr>
          <p:cNvPr id="3" name="Content Placeholder 2">
            <a:extLst>
              <a:ext uri="{FF2B5EF4-FFF2-40B4-BE49-F238E27FC236}">
                <a16:creationId xmlns:a16="http://schemas.microsoft.com/office/drawing/2014/main" id="{199B042D-9A24-4848-AF8E-97D778139201}"/>
              </a:ext>
            </a:extLst>
          </p:cNvPr>
          <p:cNvSpPr>
            <a:spLocks noGrp="1"/>
          </p:cNvSpPr>
          <p:nvPr>
            <p:ph idx="1"/>
          </p:nvPr>
        </p:nvSpPr>
        <p:spPr/>
        <p:txBody>
          <a:bodyPr/>
          <a:lstStyle/>
          <a:p>
            <a:r>
              <a:rPr lang="en-US" sz="1800" dirty="0"/>
              <a:t>3. First person I think of is John. Where is he? Can I find him?</a:t>
            </a:r>
            <a:br>
              <a:rPr lang="en-US" sz="1800" dirty="0"/>
            </a:br>
            <a:r>
              <a:rPr lang="en-US" sz="1800" dirty="0"/>
              <a:t>Turns out John has been sent over to 88 with a message, so he isn’t far away. I tell him something is up and he should get to the surface. He says he still has the message to deliver. I tell him to forget that and get home to Mother. I turn round to say something to the other lads who are with me. When I turn back John is gone. I think to myself ______________________________________ ________________________________________. </a:t>
            </a:r>
            <a:br>
              <a:rPr lang="en-US" sz="1800" dirty="0"/>
            </a:br>
            <a:r>
              <a:rPr lang="en-US" sz="1800" dirty="0"/>
              <a:t>There is nothing more I can do here so I start to make my way towards pit bottom so I can get out.</a:t>
            </a:r>
            <a:br>
              <a:rPr lang="en-US" sz="1800" dirty="0"/>
            </a:br>
            <a:r>
              <a:rPr lang="en-US" sz="1800" dirty="0"/>
              <a:t> </a:t>
            </a:r>
            <a:br>
              <a:rPr lang="en-US" sz="1800" b="1" dirty="0"/>
            </a:br>
            <a:endParaRPr lang="en-GB" sz="1800" dirty="0"/>
          </a:p>
        </p:txBody>
      </p:sp>
      <p:pic>
        <p:nvPicPr>
          <p:cNvPr id="7" name="Content Placeholder 6" descr="A white question mark on a black background.">
            <a:extLst>
              <a:ext uri="{FF2B5EF4-FFF2-40B4-BE49-F238E27FC236}">
                <a16:creationId xmlns:a16="http://schemas.microsoft.com/office/drawing/2014/main" id="{B480821B-C412-02BA-B376-EDDBCFD06307}"/>
              </a:ext>
            </a:extLst>
          </p:cNvPr>
          <p:cNvPicPr>
            <a:picLocks noGrp="1" noChangeAspect="1"/>
          </p:cNvPicPr>
          <p:nvPr>
            <p:ph idx="10"/>
          </p:nvPr>
        </p:nvPicPr>
        <p:blipFill>
          <a:blip r:embed="rId3"/>
          <a:stretch>
            <a:fillRect/>
          </a:stretch>
        </p:blipFill>
        <p:spPr>
          <a:xfrm>
            <a:off x="6453022" y="1828432"/>
            <a:ext cx="4308805" cy="4306035"/>
          </a:xfrm>
        </p:spPr>
      </p:pic>
    </p:spTree>
    <p:extLst>
      <p:ext uri="{BB962C8B-B14F-4D97-AF65-F5344CB8AC3E}">
        <p14:creationId xmlns:p14="http://schemas.microsoft.com/office/powerpoint/2010/main" val="10778317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33043-D04C-4748-B97C-49AF0E158AF0}"/>
              </a:ext>
            </a:extLst>
          </p:cNvPr>
          <p:cNvSpPr>
            <a:spLocks noGrp="1"/>
          </p:cNvSpPr>
          <p:nvPr>
            <p:ph type="title"/>
          </p:nvPr>
        </p:nvSpPr>
        <p:spPr>
          <a:xfrm>
            <a:off x="381885" y="-698730"/>
            <a:ext cx="10996613" cy="710288"/>
          </a:xfrm>
        </p:spPr>
        <p:txBody>
          <a:bodyPr/>
          <a:lstStyle/>
          <a:p>
            <a:r>
              <a:rPr lang="en-GB" dirty="0"/>
              <a:t>Account of Joseph </a:t>
            </a:r>
            <a:r>
              <a:rPr lang="en-GB" dirty="0" err="1"/>
              <a:t>Tugby's</a:t>
            </a:r>
            <a:r>
              <a:rPr lang="en-GB" dirty="0"/>
              <a:t> experience. 4</a:t>
            </a:r>
          </a:p>
        </p:txBody>
      </p:sp>
      <p:sp>
        <p:nvSpPr>
          <p:cNvPr id="3" name="Content Placeholder 2">
            <a:extLst>
              <a:ext uri="{FF2B5EF4-FFF2-40B4-BE49-F238E27FC236}">
                <a16:creationId xmlns:a16="http://schemas.microsoft.com/office/drawing/2014/main" id="{4933AB27-49FE-432C-9C41-3A0B5302C3A4}"/>
              </a:ext>
            </a:extLst>
          </p:cNvPr>
          <p:cNvSpPr>
            <a:spLocks noGrp="1"/>
          </p:cNvSpPr>
          <p:nvPr>
            <p:ph idx="1"/>
          </p:nvPr>
        </p:nvSpPr>
        <p:spPr/>
        <p:txBody>
          <a:bodyPr/>
          <a:lstStyle/>
          <a:p>
            <a:pPr>
              <a:lnSpc>
                <a:spcPct val="90000"/>
              </a:lnSpc>
              <a:spcAft>
                <a:spcPts val="1000"/>
              </a:spcAft>
            </a:pPr>
            <a:r>
              <a:rPr lang="en-US" sz="2000" dirty="0"/>
              <a:t>4. We’re on the way to pit bottom. Walking and chatting. Worried, but trying not to show it. Not too scared. Not yet. Then we smell the smoke. Everything changes. We start running. The smoke gets thicker and blacker. </a:t>
            </a:r>
          </a:p>
          <a:p>
            <a:pPr>
              <a:lnSpc>
                <a:spcPct val="90000"/>
              </a:lnSpc>
              <a:spcAft>
                <a:spcPts val="1000"/>
              </a:spcAft>
            </a:pPr>
            <a:r>
              <a:rPr lang="en-US" sz="2000" dirty="0"/>
              <a:t>I feel _____________________________________________. </a:t>
            </a:r>
          </a:p>
          <a:p>
            <a:pPr>
              <a:lnSpc>
                <a:spcPct val="90000"/>
              </a:lnSpc>
              <a:spcAft>
                <a:spcPts val="1000"/>
              </a:spcAft>
            </a:pPr>
            <a:r>
              <a:rPr lang="en-US" sz="2000" dirty="0"/>
              <a:t>It’s dark and the smoke is everywhere. We’re bumping into each other and crashing into the walls of the tunnel. I stuff my cap into my mouth to try to keep from breathing the smoke in.</a:t>
            </a:r>
          </a:p>
          <a:p>
            <a:endParaRPr lang="en-GB" sz="2000" dirty="0"/>
          </a:p>
        </p:txBody>
      </p:sp>
      <p:pic>
        <p:nvPicPr>
          <p:cNvPr id="12" name="Content Placeholder 11" descr="A group of smoke clouds. ">
            <a:extLst>
              <a:ext uri="{FF2B5EF4-FFF2-40B4-BE49-F238E27FC236}">
                <a16:creationId xmlns:a16="http://schemas.microsoft.com/office/drawing/2014/main" id="{37362376-824F-D643-BB98-AA0BD0410D95}"/>
              </a:ext>
            </a:extLst>
          </p:cNvPr>
          <p:cNvPicPr>
            <a:picLocks noGrp="1" noChangeAspect="1"/>
          </p:cNvPicPr>
          <p:nvPr>
            <p:ph idx="10"/>
          </p:nvPr>
        </p:nvPicPr>
        <p:blipFill>
          <a:blip r:embed="rId3"/>
          <a:stretch>
            <a:fillRect/>
          </a:stretch>
        </p:blipFill>
        <p:spPr>
          <a:xfrm>
            <a:off x="5915679" y="1956392"/>
            <a:ext cx="5200939" cy="3912780"/>
          </a:xfrm>
        </p:spPr>
      </p:pic>
    </p:spTree>
    <p:extLst>
      <p:ext uri="{BB962C8B-B14F-4D97-AF65-F5344CB8AC3E}">
        <p14:creationId xmlns:p14="http://schemas.microsoft.com/office/powerpoint/2010/main" val="3525217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2CEA4-B796-4A2A-9712-D2233FCDADF7}"/>
              </a:ext>
            </a:extLst>
          </p:cNvPr>
          <p:cNvSpPr>
            <a:spLocks noGrp="1"/>
          </p:cNvSpPr>
          <p:nvPr>
            <p:ph type="title"/>
          </p:nvPr>
        </p:nvSpPr>
        <p:spPr>
          <a:xfrm>
            <a:off x="381885" y="-841882"/>
            <a:ext cx="10996613" cy="710288"/>
          </a:xfrm>
        </p:spPr>
        <p:txBody>
          <a:bodyPr/>
          <a:lstStyle/>
          <a:p>
            <a:r>
              <a:rPr lang="en-GB" dirty="0"/>
              <a:t>Account of Joseph </a:t>
            </a:r>
            <a:r>
              <a:rPr lang="en-GB" dirty="0" err="1"/>
              <a:t>Tugby's</a:t>
            </a:r>
            <a:r>
              <a:rPr lang="en-GB" dirty="0"/>
              <a:t> experience. 5</a:t>
            </a:r>
          </a:p>
        </p:txBody>
      </p:sp>
      <p:sp>
        <p:nvSpPr>
          <p:cNvPr id="3" name="Content Placeholder 2">
            <a:extLst>
              <a:ext uri="{FF2B5EF4-FFF2-40B4-BE49-F238E27FC236}">
                <a16:creationId xmlns:a16="http://schemas.microsoft.com/office/drawing/2014/main" id="{59D73992-AC97-49F4-8261-5D5787E51A66}"/>
              </a:ext>
            </a:extLst>
          </p:cNvPr>
          <p:cNvSpPr>
            <a:spLocks noGrp="1"/>
          </p:cNvSpPr>
          <p:nvPr>
            <p:ph idx="1"/>
          </p:nvPr>
        </p:nvSpPr>
        <p:spPr/>
        <p:txBody>
          <a:bodyPr/>
          <a:lstStyle/>
          <a:p>
            <a:pPr>
              <a:lnSpc>
                <a:spcPct val="90000"/>
              </a:lnSpc>
              <a:spcAft>
                <a:spcPts val="1000"/>
              </a:spcAft>
            </a:pPr>
            <a:r>
              <a:rPr lang="en-US" dirty="0"/>
              <a:t>5. My cap falls out of my mouth and I drop it. I force myself to keep going. I stagger and stumble through the smoke, pushing myself towards the fire. Every part of me screams to go the other way, away from the flames, but through the fire is the only way out. If I don’t go through it, I’ll die here. </a:t>
            </a:r>
          </a:p>
          <a:p>
            <a:pPr>
              <a:lnSpc>
                <a:spcPct val="90000"/>
              </a:lnSpc>
              <a:spcAft>
                <a:spcPts val="1000"/>
              </a:spcAft>
            </a:pPr>
            <a:r>
              <a:rPr lang="en-US" dirty="0"/>
              <a:t>I feel _____________________________________________.</a:t>
            </a:r>
          </a:p>
          <a:p>
            <a:endParaRPr lang="en-GB" dirty="0"/>
          </a:p>
        </p:txBody>
      </p:sp>
      <p:pic>
        <p:nvPicPr>
          <p:cNvPr id="6" name="Content Placeholder 5" descr="A flat-cap. ">
            <a:extLst>
              <a:ext uri="{FF2B5EF4-FFF2-40B4-BE49-F238E27FC236}">
                <a16:creationId xmlns:a16="http://schemas.microsoft.com/office/drawing/2014/main" id="{FF220D2A-D660-4588-9A82-D6120438F046}"/>
              </a:ext>
            </a:extLst>
          </p:cNvPr>
          <p:cNvPicPr>
            <a:picLocks noGrp="1" noChangeAspect="1"/>
          </p:cNvPicPr>
          <p:nvPr>
            <p:ph idx="10"/>
          </p:nvPr>
        </p:nvPicPr>
        <p:blipFill>
          <a:blip r:embed="rId3"/>
          <a:stretch>
            <a:fillRect/>
          </a:stretch>
        </p:blipFill>
        <p:spPr/>
      </p:pic>
    </p:spTree>
    <p:extLst>
      <p:ext uri="{BB962C8B-B14F-4D97-AF65-F5344CB8AC3E}">
        <p14:creationId xmlns:p14="http://schemas.microsoft.com/office/powerpoint/2010/main" val="2027593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D037-269C-45FC-A6F4-9E95D42B02BF}"/>
              </a:ext>
            </a:extLst>
          </p:cNvPr>
          <p:cNvSpPr>
            <a:spLocks noGrp="1"/>
          </p:cNvSpPr>
          <p:nvPr>
            <p:ph type="title"/>
          </p:nvPr>
        </p:nvSpPr>
        <p:spPr>
          <a:xfrm>
            <a:off x="381885" y="-710288"/>
            <a:ext cx="10996613" cy="710288"/>
          </a:xfrm>
        </p:spPr>
        <p:txBody>
          <a:bodyPr/>
          <a:lstStyle/>
          <a:p>
            <a:r>
              <a:rPr lang="en-GB" dirty="0"/>
              <a:t>Account of Joseph </a:t>
            </a:r>
            <a:r>
              <a:rPr lang="en-GB" dirty="0" err="1"/>
              <a:t>Tugby's</a:t>
            </a:r>
            <a:r>
              <a:rPr lang="en-GB" dirty="0"/>
              <a:t> experience. 6</a:t>
            </a:r>
          </a:p>
        </p:txBody>
      </p:sp>
      <p:sp>
        <p:nvSpPr>
          <p:cNvPr id="3" name="Content Placeholder 2">
            <a:extLst>
              <a:ext uri="{FF2B5EF4-FFF2-40B4-BE49-F238E27FC236}">
                <a16:creationId xmlns:a16="http://schemas.microsoft.com/office/drawing/2014/main" id="{D428C94A-6B0C-4E87-8793-585F5214F35D}"/>
              </a:ext>
            </a:extLst>
          </p:cNvPr>
          <p:cNvSpPr>
            <a:spLocks noGrp="1"/>
          </p:cNvSpPr>
          <p:nvPr>
            <p:ph idx="1"/>
          </p:nvPr>
        </p:nvSpPr>
        <p:spPr/>
        <p:txBody>
          <a:bodyPr/>
          <a:lstStyle/>
          <a:p>
            <a:r>
              <a:rPr lang="en-US" sz="2000" dirty="0"/>
              <a:t>6. I keep going. I fall over something. It’s the body of a pit pony. Dead. Next to it there’s something else. Another body. A person this time. I recognize it straight away. It’s John. </a:t>
            </a:r>
            <a:br>
              <a:rPr lang="en-US" sz="2000" dirty="0"/>
            </a:br>
            <a:r>
              <a:rPr lang="en-US" sz="2000" dirty="0"/>
              <a:t>I feel ____________________________________.</a:t>
            </a:r>
            <a:br>
              <a:rPr lang="en-US" sz="2000" dirty="0"/>
            </a:br>
            <a:r>
              <a:rPr lang="en-US" sz="2000" dirty="0"/>
              <a:t>I know there’s nothing I can do for him. It’s too late. I think about trying to drag him out with me. For Mother. But he’s too heavy. I have to leave him. </a:t>
            </a:r>
            <a:br>
              <a:rPr lang="en-US" sz="2000" dirty="0"/>
            </a:br>
            <a:r>
              <a:rPr lang="en-US" sz="2000" dirty="0"/>
              <a:t>I feel ____________________________________.</a:t>
            </a:r>
            <a:endParaRPr lang="en-GB" sz="2000" dirty="0"/>
          </a:p>
        </p:txBody>
      </p:sp>
      <p:pic>
        <p:nvPicPr>
          <p:cNvPr id="8" name="Content Placeholder 7" descr="Sadness. ">
            <a:extLst>
              <a:ext uri="{FF2B5EF4-FFF2-40B4-BE49-F238E27FC236}">
                <a16:creationId xmlns:a16="http://schemas.microsoft.com/office/drawing/2014/main" id="{64258A24-44E9-19B9-0EDA-2C9E914BC534}"/>
              </a:ext>
            </a:extLst>
          </p:cNvPr>
          <p:cNvPicPr>
            <a:picLocks noGrp="1" noChangeAspect="1"/>
          </p:cNvPicPr>
          <p:nvPr>
            <p:ph idx="10"/>
          </p:nvPr>
        </p:nvPicPr>
        <p:blipFill>
          <a:blip r:embed="rId3">
            <a:extLst>
              <a:ext uri="{96DAC541-7B7A-43D3-8B79-37D633B846F1}">
                <asvg:svgBlip xmlns:asvg="http://schemas.microsoft.com/office/drawing/2016/SVG/main" r:embed="rId4"/>
              </a:ext>
            </a:extLst>
          </a:blip>
          <a:stretch>
            <a:fillRect/>
          </a:stretch>
        </p:blipFill>
        <p:spPr>
          <a:xfrm>
            <a:off x="6390167" y="1764192"/>
            <a:ext cx="4104168" cy="4104168"/>
          </a:xfrm>
        </p:spPr>
      </p:pic>
    </p:spTree>
    <p:extLst>
      <p:ext uri="{BB962C8B-B14F-4D97-AF65-F5344CB8AC3E}">
        <p14:creationId xmlns:p14="http://schemas.microsoft.com/office/powerpoint/2010/main" val="1085018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63717-D042-4B3F-A370-17EBF83DEBE1}"/>
              </a:ext>
            </a:extLst>
          </p:cNvPr>
          <p:cNvSpPr>
            <a:spLocks noGrp="1"/>
          </p:cNvSpPr>
          <p:nvPr>
            <p:ph type="title"/>
          </p:nvPr>
        </p:nvSpPr>
        <p:spPr>
          <a:xfrm>
            <a:off x="381885" y="-710288"/>
            <a:ext cx="10996613" cy="710288"/>
          </a:xfrm>
        </p:spPr>
        <p:txBody>
          <a:bodyPr/>
          <a:lstStyle/>
          <a:p>
            <a:r>
              <a:rPr lang="en-GB" dirty="0"/>
              <a:t>Account of Joseph </a:t>
            </a:r>
            <a:r>
              <a:rPr lang="en-GB" dirty="0" err="1"/>
              <a:t>Tugby's</a:t>
            </a:r>
            <a:r>
              <a:rPr lang="en-GB" dirty="0"/>
              <a:t> experience. 7</a:t>
            </a:r>
          </a:p>
        </p:txBody>
      </p:sp>
      <p:sp>
        <p:nvSpPr>
          <p:cNvPr id="3" name="Content Placeholder 2">
            <a:extLst>
              <a:ext uri="{FF2B5EF4-FFF2-40B4-BE49-F238E27FC236}">
                <a16:creationId xmlns:a16="http://schemas.microsoft.com/office/drawing/2014/main" id="{94066F2C-E783-444C-86B0-3090C8F02EEE}"/>
              </a:ext>
            </a:extLst>
          </p:cNvPr>
          <p:cNvSpPr>
            <a:spLocks noGrp="1"/>
          </p:cNvSpPr>
          <p:nvPr>
            <p:ph idx="1"/>
          </p:nvPr>
        </p:nvSpPr>
        <p:spPr/>
        <p:txBody>
          <a:bodyPr/>
          <a:lstStyle/>
          <a:p>
            <a:r>
              <a:rPr lang="en-US" sz="2200" dirty="0"/>
              <a:t>7. I force myself away from John, towards the flames. I stay as low as I can. The flames are roaring up the walls of the tunnel and across the roof. I crouch right down and go as fast as I can. Somehow I get through. I’m just past the flames when I hear the roof fall behind me, cutting off John and all the others. </a:t>
            </a:r>
            <a:br>
              <a:rPr lang="en-US" sz="2200" dirty="0"/>
            </a:br>
            <a:r>
              <a:rPr lang="en-US" sz="2200" dirty="0"/>
              <a:t>I feel ____________________________________.</a:t>
            </a:r>
            <a:br>
              <a:rPr lang="en-US" sz="2200" dirty="0"/>
            </a:br>
            <a:r>
              <a:rPr lang="en-US" sz="2200" dirty="0"/>
              <a:t>I fall, exhausted, and everything goes black.</a:t>
            </a:r>
            <a:br>
              <a:rPr lang="en-US" sz="2200" dirty="0"/>
            </a:br>
            <a:endParaRPr lang="en-GB" sz="2200" dirty="0"/>
          </a:p>
        </p:txBody>
      </p:sp>
      <p:pic>
        <p:nvPicPr>
          <p:cNvPr id="8" name="Content Placeholder 7" descr="A fire. ">
            <a:extLst>
              <a:ext uri="{FF2B5EF4-FFF2-40B4-BE49-F238E27FC236}">
                <a16:creationId xmlns:a16="http://schemas.microsoft.com/office/drawing/2014/main" id="{96A8B679-E08E-4AD9-2B9F-CF992EDE231B}"/>
              </a:ext>
            </a:extLst>
          </p:cNvPr>
          <p:cNvPicPr>
            <a:picLocks noGrp="1" noChangeAspect="1"/>
          </p:cNvPicPr>
          <p:nvPr>
            <p:ph idx="10"/>
          </p:nvPr>
        </p:nvPicPr>
        <p:blipFill>
          <a:blip r:embed="rId3">
            <a:extLst>
              <a:ext uri="{96DAC541-7B7A-43D3-8B79-37D633B846F1}">
                <asvg:svgBlip xmlns:asvg="http://schemas.microsoft.com/office/drawing/2016/SVG/main" r:embed="rId4"/>
              </a:ext>
            </a:extLst>
          </a:blip>
          <a:stretch>
            <a:fillRect/>
          </a:stretch>
        </p:blipFill>
        <p:spPr>
          <a:xfrm>
            <a:off x="6507162" y="1881187"/>
            <a:ext cx="4200525" cy="4200525"/>
          </a:xfrm>
        </p:spPr>
      </p:pic>
    </p:spTree>
    <p:extLst>
      <p:ext uri="{BB962C8B-B14F-4D97-AF65-F5344CB8AC3E}">
        <p14:creationId xmlns:p14="http://schemas.microsoft.com/office/powerpoint/2010/main" val="13277323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D0EFE-F3DF-4069-81CF-AC1B6F0954D9}"/>
              </a:ext>
            </a:extLst>
          </p:cNvPr>
          <p:cNvSpPr>
            <a:spLocks noGrp="1"/>
          </p:cNvSpPr>
          <p:nvPr>
            <p:ph type="title"/>
          </p:nvPr>
        </p:nvSpPr>
        <p:spPr>
          <a:xfrm>
            <a:off x="162115" y="-710288"/>
            <a:ext cx="10996613" cy="710288"/>
          </a:xfrm>
        </p:spPr>
        <p:txBody>
          <a:bodyPr/>
          <a:lstStyle/>
          <a:p>
            <a:r>
              <a:rPr lang="en-GB" dirty="0"/>
              <a:t>Account of Joseph </a:t>
            </a:r>
            <a:r>
              <a:rPr lang="en-GB" dirty="0" err="1"/>
              <a:t>Tugby's</a:t>
            </a:r>
            <a:r>
              <a:rPr lang="en-GB" dirty="0"/>
              <a:t> experience. 8</a:t>
            </a:r>
          </a:p>
        </p:txBody>
      </p:sp>
      <p:sp>
        <p:nvSpPr>
          <p:cNvPr id="3" name="Content Placeholder 2">
            <a:extLst>
              <a:ext uri="{FF2B5EF4-FFF2-40B4-BE49-F238E27FC236}">
                <a16:creationId xmlns:a16="http://schemas.microsoft.com/office/drawing/2014/main" id="{F02931F5-F34B-498C-9A7B-389AE580AD24}"/>
              </a:ext>
            </a:extLst>
          </p:cNvPr>
          <p:cNvSpPr>
            <a:spLocks noGrp="1"/>
          </p:cNvSpPr>
          <p:nvPr>
            <p:ph idx="1"/>
          </p:nvPr>
        </p:nvSpPr>
        <p:spPr/>
        <p:txBody>
          <a:bodyPr/>
          <a:lstStyle/>
          <a:p>
            <a:r>
              <a:rPr lang="en-US" sz="1600" dirty="0"/>
              <a:t> </a:t>
            </a:r>
            <a:r>
              <a:rPr lang="en-US" dirty="0"/>
              <a:t>8. I come round. I’m still alive, but I’m exhausted. I’m coughing and coughing because of all the smoke. I make my way towards the surface. I’m slow, but I’m safe. I’m alive. I feel ___________________________________________.</a:t>
            </a:r>
            <a:endParaRPr lang="en-GB" dirty="0"/>
          </a:p>
        </p:txBody>
      </p:sp>
      <p:pic>
        <p:nvPicPr>
          <p:cNvPr id="8" name="Content Placeholder 7" descr="Coughing. ">
            <a:extLst>
              <a:ext uri="{FF2B5EF4-FFF2-40B4-BE49-F238E27FC236}">
                <a16:creationId xmlns:a16="http://schemas.microsoft.com/office/drawing/2014/main" id="{0E1AA07C-6F6C-D809-5A24-3779426F1DFB}"/>
              </a:ext>
            </a:extLst>
          </p:cNvPr>
          <p:cNvPicPr>
            <a:picLocks noGrp="1" noChangeAspect="1"/>
          </p:cNvPicPr>
          <p:nvPr>
            <p:ph idx="10"/>
          </p:nvPr>
        </p:nvPicPr>
        <p:blipFill>
          <a:blip r:embed="rId3">
            <a:extLst>
              <a:ext uri="{96DAC541-7B7A-43D3-8B79-37D633B846F1}">
                <asvg:svgBlip xmlns:asvg="http://schemas.microsoft.com/office/drawing/2016/SVG/main" r:embed="rId4"/>
              </a:ext>
            </a:extLst>
          </a:blip>
          <a:stretch>
            <a:fillRect/>
          </a:stretch>
        </p:blipFill>
        <p:spPr>
          <a:xfrm>
            <a:off x="6888162" y="2262187"/>
            <a:ext cx="3438525" cy="3438525"/>
          </a:xfrm>
        </p:spPr>
      </p:pic>
    </p:spTree>
    <p:extLst>
      <p:ext uri="{BB962C8B-B14F-4D97-AF65-F5344CB8AC3E}">
        <p14:creationId xmlns:p14="http://schemas.microsoft.com/office/powerpoint/2010/main" val="12006683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287CA-BECF-4DE4-B988-1BC9FCC27B89}"/>
              </a:ext>
            </a:extLst>
          </p:cNvPr>
          <p:cNvSpPr>
            <a:spLocks noGrp="1"/>
          </p:cNvSpPr>
          <p:nvPr>
            <p:ph type="title"/>
          </p:nvPr>
        </p:nvSpPr>
        <p:spPr>
          <a:xfrm>
            <a:off x="223075" y="-854074"/>
            <a:ext cx="10996613" cy="710288"/>
          </a:xfrm>
        </p:spPr>
        <p:txBody>
          <a:bodyPr/>
          <a:lstStyle/>
          <a:p>
            <a:r>
              <a:rPr lang="en-GB" dirty="0"/>
              <a:t>Account of Joseph </a:t>
            </a:r>
            <a:r>
              <a:rPr lang="en-GB" dirty="0" err="1"/>
              <a:t>Tugby's</a:t>
            </a:r>
            <a:r>
              <a:rPr lang="en-GB" dirty="0"/>
              <a:t> experience. 9</a:t>
            </a:r>
          </a:p>
        </p:txBody>
      </p:sp>
      <p:sp>
        <p:nvSpPr>
          <p:cNvPr id="3" name="Content Placeholder 2">
            <a:extLst>
              <a:ext uri="{FF2B5EF4-FFF2-40B4-BE49-F238E27FC236}">
                <a16:creationId xmlns:a16="http://schemas.microsoft.com/office/drawing/2014/main" id="{B853A31F-060E-4C80-8D7E-2321E3AAABFD}"/>
              </a:ext>
            </a:extLst>
          </p:cNvPr>
          <p:cNvSpPr>
            <a:spLocks noGrp="1"/>
          </p:cNvSpPr>
          <p:nvPr>
            <p:ph idx="1"/>
          </p:nvPr>
        </p:nvSpPr>
        <p:spPr/>
        <p:txBody>
          <a:bodyPr/>
          <a:lstStyle/>
          <a:p>
            <a:r>
              <a:rPr lang="en-US" sz="2200" dirty="0"/>
              <a:t>9. Five of us make it through the fire and back to the surface. We go into a room where Dr Burkitt, the pit doctor, checks us over. He wants to take a blood sample from us but decides we’re too weak. We’re in shock, he says. He says my pulse rate is rapid and feeble. My heart sounds weak. I’m exhausted. My legs are like jelly, wobbly when I try to stand. My head is thumping. I think I might be sick. </a:t>
            </a:r>
            <a:br>
              <a:rPr lang="en-US" sz="2200" dirty="0"/>
            </a:br>
            <a:r>
              <a:rPr lang="en-US" sz="2200" dirty="0"/>
              <a:t>I feel ________________________________________________.</a:t>
            </a:r>
            <a:br>
              <a:rPr lang="en-US" sz="2200" dirty="0"/>
            </a:br>
            <a:r>
              <a:rPr lang="en-US" sz="2200" dirty="0"/>
              <a:t> </a:t>
            </a:r>
            <a:br>
              <a:rPr lang="en-US" sz="2200" dirty="0"/>
            </a:br>
            <a:r>
              <a:rPr lang="en-US" sz="2200" dirty="0"/>
              <a:t> </a:t>
            </a:r>
            <a:br>
              <a:rPr lang="en-US" sz="2200" dirty="0"/>
            </a:br>
            <a:endParaRPr lang="en-GB" sz="2200" dirty="0"/>
          </a:p>
        </p:txBody>
      </p:sp>
      <p:pic>
        <p:nvPicPr>
          <p:cNvPr id="8" name="Content Placeholder 7" descr="A doctor. ">
            <a:extLst>
              <a:ext uri="{FF2B5EF4-FFF2-40B4-BE49-F238E27FC236}">
                <a16:creationId xmlns:a16="http://schemas.microsoft.com/office/drawing/2014/main" id="{4EEA5190-BEB4-5A0B-5B95-05DAD4AC5F2E}"/>
              </a:ext>
            </a:extLst>
          </p:cNvPr>
          <p:cNvPicPr>
            <a:picLocks noGrp="1" noChangeAspect="1"/>
          </p:cNvPicPr>
          <p:nvPr>
            <p:ph idx="10"/>
          </p:nvPr>
        </p:nvPicPr>
        <p:blipFill>
          <a:blip r:embed="rId3">
            <a:extLst>
              <a:ext uri="{96DAC541-7B7A-43D3-8B79-37D633B846F1}">
                <asvg:svgBlip xmlns:asvg="http://schemas.microsoft.com/office/drawing/2016/SVG/main" r:embed="rId4"/>
              </a:ext>
            </a:extLst>
          </a:blip>
          <a:stretch>
            <a:fillRect/>
          </a:stretch>
        </p:blipFill>
        <p:spPr>
          <a:xfrm>
            <a:off x="6369050" y="1743075"/>
            <a:ext cx="4476750" cy="4476750"/>
          </a:xfrm>
        </p:spPr>
      </p:pic>
    </p:spTree>
    <p:extLst>
      <p:ext uri="{BB962C8B-B14F-4D97-AF65-F5344CB8AC3E}">
        <p14:creationId xmlns:p14="http://schemas.microsoft.com/office/powerpoint/2010/main" val="2042929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E8C25-7778-42FE-B9EB-BE7DF75F7CA0}"/>
              </a:ext>
            </a:extLst>
          </p:cNvPr>
          <p:cNvSpPr>
            <a:spLocks noGrp="1"/>
          </p:cNvSpPr>
          <p:nvPr>
            <p:ph type="title"/>
          </p:nvPr>
        </p:nvSpPr>
        <p:spPr>
          <a:xfrm>
            <a:off x="381885" y="-710288"/>
            <a:ext cx="10996613" cy="710288"/>
          </a:xfrm>
        </p:spPr>
        <p:txBody>
          <a:bodyPr/>
          <a:lstStyle/>
          <a:p>
            <a:r>
              <a:rPr lang="en-GB" dirty="0"/>
              <a:t>Account of Joseph </a:t>
            </a:r>
            <a:r>
              <a:rPr lang="en-GB" dirty="0" err="1"/>
              <a:t>Tugby's</a:t>
            </a:r>
            <a:r>
              <a:rPr lang="en-GB" dirty="0"/>
              <a:t> experience. 10</a:t>
            </a:r>
          </a:p>
        </p:txBody>
      </p:sp>
      <p:sp>
        <p:nvSpPr>
          <p:cNvPr id="3" name="Content Placeholder 2">
            <a:extLst>
              <a:ext uri="{FF2B5EF4-FFF2-40B4-BE49-F238E27FC236}">
                <a16:creationId xmlns:a16="http://schemas.microsoft.com/office/drawing/2014/main" id="{B4242E14-2033-4CC4-AF73-868119872103}"/>
              </a:ext>
            </a:extLst>
          </p:cNvPr>
          <p:cNvSpPr>
            <a:spLocks noGrp="1"/>
          </p:cNvSpPr>
          <p:nvPr>
            <p:ph idx="1"/>
          </p:nvPr>
        </p:nvSpPr>
        <p:spPr/>
        <p:txBody>
          <a:bodyPr/>
          <a:lstStyle/>
          <a:p>
            <a:r>
              <a:rPr lang="en-GB" sz="2200" dirty="0"/>
              <a:t>10. They give me a cup of tea.  I start to feel a little better. I hate being shut in that room with the other survivors.  I can’t stop thinking about those  we left behind…like John! I have to get home.  I have to tell mother.  It has to be me that tells mother.  I get up, still in my burnt and blackened clothes, and I set off for Mother’s house.  It’s a four mile walk.  I feel: ______________________________________________________________</a:t>
            </a:r>
          </a:p>
        </p:txBody>
      </p:sp>
      <p:pic>
        <p:nvPicPr>
          <p:cNvPr id="5" name="Content Placeholder 4" descr="Survivors on stretchers. ">
            <a:extLst>
              <a:ext uri="{FF2B5EF4-FFF2-40B4-BE49-F238E27FC236}">
                <a16:creationId xmlns:a16="http://schemas.microsoft.com/office/drawing/2014/main" id="{2D883E32-819A-4C86-BFA5-6809356E2269}"/>
              </a:ext>
            </a:extLst>
          </p:cNvPr>
          <p:cNvPicPr>
            <a:picLocks noGrp="1" noChangeAspect="1"/>
          </p:cNvPicPr>
          <p:nvPr>
            <p:ph idx="10"/>
          </p:nvPr>
        </p:nvPicPr>
        <p:blipFill rotWithShape="1">
          <a:blip r:embed="rId3" cstate="print">
            <a:extLst>
              <a:ext uri="{28A0092B-C50C-407E-A947-70E740481C1C}">
                <a14:useLocalDpi xmlns:a14="http://schemas.microsoft.com/office/drawing/2010/main" val="0"/>
              </a:ext>
            </a:extLst>
          </a:blip>
          <a:srcRect l="5387" r="14931" b="-1"/>
          <a:stretch/>
        </p:blipFill>
        <p:spPr>
          <a:xfrm>
            <a:off x="6096000" y="2097879"/>
            <a:ext cx="5022850" cy="3767141"/>
          </a:xfrm>
          <a:prstGeom prst="rect">
            <a:avLst/>
          </a:prstGeom>
        </p:spPr>
      </p:pic>
    </p:spTree>
    <p:extLst>
      <p:ext uri="{BB962C8B-B14F-4D97-AF65-F5344CB8AC3E}">
        <p14:creationId xmlns:p14="http://schemas.microsoft.com/office/powerpoint/2010/main" val="24875975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0808-13AA-4D82-B116-33DA738E9FD8}"/>
              </a:ext>
            </a:extLst>
          </p:cNvPr>
          <p:cNvSpPr>
            <a:spLocks noGrp="1"/>
          </p:cNvSpPr>
          <p:nvPr>
            <p:ph type="title"/>
          </p:nvPr>
        </p:nvSpPr>
        <p:spPr>
          <a:xfrm>
            <a:off x="223075" y="-710288"/>
            <a:ext cx="10996613" cy="710288"/>
          </a:xfrm>
        </p:spPr>
        <p:txBody>
          <a:bodyPr/>
          <a:lstStyle/>
          <a:p>
            <a:r>
              <a:rPr lang="en-GB" dirty="0"/>
              <a:t>Account of Joseph </a:t>
            </a:r>
            <a:r>
              <a:rPr lang="en-GB" dirty="0" err="1"/>
              <a:t>Tugby's</a:t>
            </a:r>
            <a:r>
              <a:rPr lang="en-GB" dirty="0"/>
              <a:t> experience. 11</a:t>
            </a:r>
          </a:p>
        </p:txBody>
      </p:sp>
      <p:sp>
        <p:nvSpPr>
          <p:cNvPr id="3" name="Content Placeholder 2">
            <a:extLst>
              <a:ext uri="{FF2B5EF4-FFF2-40B4-BE49-F238E27FC236}">
                <a16:creationId xmlns:a16="http://schemas.microsoft.com/office/drawing/2014/main" id="{F567CE29-03CD-4119-AC81-E9DFDA71349D}"/>
              </a:ext>
            </a:extLst>
          </p:cNvPr>
          <p:cNvSpPr>
            <a:spLocks noGrp="1"/>
          </p:cNvSpPr>
          <p:nvPr>
            <p:ph idx="1"/>
          </p:nvPr>
        </p:nvSpPr>
        <p:spPr/>
        <p:txBody>
          <a:bodyPr/>
          <a:lstStyle/>
          <a:p>
            <a:r>
              <a:rPr lang="en-GB" dirty="0"/>
              <a:t>11. I make it home at 6:00am.  Mother is there in the street.  I tell her everything. </a:t>
            </a:r>
          </a:p>
          <a:p>
            <a:r>
              <a:rPr lang="en-GB" dirty="0"/>
              <a:t> I feel_______________________.</a:t>
            </a:r>
          </a:p>
          <a:p>
            <a:r>
              <a:rPr lang="en-GB" dirty="0"/>
              <a:t>Three weeks later and I am still off work. My breathing is not right.  It’s because of the carbon monoxide they tell me.  I don’t like the idea of going underground again, but I am even more afraid of never being well enough to work. </a:t>
            </a:r>
          </a:p>
          <a:p>
            <a:r>
              <a:rPr lang="en-GB" dirty="0"/>
              <a:t>I feel: _____________________.</a:t>
            </a:r>
          </a:p>
        </p:txBody>
      </p:sp>
      <p:pic>
        <p:nvPicPr>
          <p:cNvPr id="8" name="Content Placeholder 7" descr="A mother. ">
            <a:extLst>
              <a:ext uri="{FF2B5EF4-FFF2-40B4-BE49-F238E27FC236}">
                <a16:creationId xmlns:a16="http://schemas.microsoft.com/office/drawing/2014/main" id="{8A0C4F77-C2DB-3154-6389-3D9647F37831}"/>
              </a:ext>
            </a:extLst>
          </p:cNvPr>
          <p:cNvPicPr>
            <a:picLocks noGrp="1" noChangeAspect="1"/>
          </p:cNvPicPr>
          <p:nvPr>
            <p:ph idx="10"/>
          </p:nvPr>
        </p:nvPicPr>
        <p:blipFill>
          <a:blip r:embed="rId3">
            <a:extLst>
              <a:ext uri="{96DAC541-7B7A-43D3-8B79-37D633B846F1}">
                <asvg:svgBlip xmlns:asvg="http://schemas.microsoft.com/office/drawing/2016/SVG/main" r:embed="rId4"/>
              </a:ext>
            </a:extLst>
          </a:blip>
          <a:stretch>
            <a:fillRect/>
          </a:stretch>
        </p:blipFill>
        <p:spPr>
          <a:xfrm>
            <a:off x="6273800" y="1647825"/>
            <a:ext cx="4667250" cy="4667250"/>
          </a:xfrm>
        </p:spPr>
      </p:pic>
    </p:spTree>
    <p:extLst>
      <p:ext uri="{BB962C8B-B14F-4D97-AF65-F5344CB8AC3E}">
        <p14:creationId xmlns:p14="http://schemas.microsoft.com/office/powerpoint/2010/main" val="2982344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7CB4-0DD5-4F85-BB2B-EC15F1EE0C67}"/>
              </a:ext>
            </a:extLst>
          </p:cNvPr>
          <p:cNvSpPr>
            <a:spLocks noGrp="1"/>
          </p:cNvSpPr>
          <p:nvPr>
            <p:ph type="title"/>
          </p:nvPr>
        </p:nvSpPr>
        <p:spPr/>
        <p:txBody>
          <a:bodyPr/>
          <a:lstStyle/>
          <a:p>
            <a:r>
              <a:rPr lang="en-GB" dirty="0"/>
              <a:t>Conclusion </a:t>
            </a:r>
          </a:p>
        </p:txBody>
      </p:sp>
      <p:pic>
        <p:nvPicPr>
          <p:cNvPr id="9" name="Recorded Sound" descr="A voiced version of the extract from Mary Booth's letter">
            <a:hlinkClick r:id="" action="ppaction://media"/>
            <a:extLst>
              <a:ext uri="{FF2B5EF4-FFF2-40B4-BE49-F238E27FC236}">
                <a16:creationId xmlns:a16="http://schemas.microsoft.com/office/drawing/2014/main" id="{716CC959-80EC-C1CE-B2E0-30336684D706}"/>
              </a:ext>
            </a:extLst>
          </p:cNvPr>
          <p:cNvPicPr>
            <a:picLocks noChangeAspect="1"/>
          </p:cNvPicPr>
          <p:nvPr>
            <a:audioFile r:link="rId2"/>
            <p:custDataLst>
              <p:tags r:id="rId3"/>
            </p:custDataLst>
            <p:extLst>
              <p:ext uri="{DAA4B4D4-6D71-4841-9C94-3DE7FCFB9230}">
                <p14:media xmlns:p14="http://schemas.microsoft.com/office/powerpoint/2010/main" r:embed="rId1">
                  <p14:bmkLst>
                    <p14:bmk name="Recorded Sound00:00:02.4" time="2472"/>
                    <p14:bmk name="Recorded Sound00:01:11.3" time="71340"/>
                  </p14:bmkLst>
                </p14:media>
              </p:ext>
            </p:extLst>
          </p:nvPr>
        </p:nvPicPr>
        <p:blipFill>
          <a:blip r:embed="rId6"/>
          <a:stretch>
            <a:fillRect/>
          </a:stretch>
        </p:blipFill>
        <p:spPr>
          <a:xfrm>
            <a:off x="6096000" y="168213"/>
            <a:ext cx="609600" cy="609600"/>
          </a:xfrm>
          <a:prstGeom prst="rect">
            <a:avLst/>
          </a:prstGeom>
        </p:spPr>
      </p:pic>
      <p:sp>
        <p:nvSpPr>
          <p:cNvPr id="3" name="Content Placeholder 2">
            <a:extLst>
              <a:ext uri="{FF2B5EF4-FFF2-40B4-BE49-F238E27FC236}">
                <a16:creationId xmlns:a16="http://schemas.microsoft.com/office/drawing/2014/main" id="{6C831104-B00D-487C-B824-E7AECE36C35E}"/>
              </a:ext>
            </a:extLst>
          </p:cNvPr>
          <p:cNvSpPr>
            <a:spLocks noGrp="1"/>
          </p:cNvSpPr>
          <p:nvPr>
            <p:ph idx="1"/>
          </p:nvPr>
        </p:nvSpPr>
        <p:spPr>
          <a:xfrm>
            <a:off x="357187" y="1075414"/>
            <a:ext cx="7347119" cy="5022630"/>
          </a:xfrm>
        </p:spPr>
        <p:txBody>
          <a:bodyPr/>
          <a:lstStyle/>
          <a:p>
            <a:r>
              <a:rPr lang="en-US" sz="1800" i="1" dirty="0"/>
              <a:t>“19</a:t>
            </a:r>
            <a:r>
              <a:rPr lang="en-US" sz="1800" i="1" baseline="30000" dirty="0"/>
              <a:t>th</a:t>
            </a:r>
            <a:r>
              <a:rPr lang="en-US" sz="1800" i="1" dirty="0"/>
              <a:t> April 1898</a:t>
            </a:r>
            <a:br>
              <a:rPr lang="en-US" sz="1800" i="1" dirty="0"/>
            </a:br>
            <a:r>
              <a:rPr lang="en-US" sz="1800" i="1" dirty="0"/>
              <a:t>George and I went in W Cornford’s fly … They are working hard to damp down the fire with a sort of clay (stodgy looking stuff made more stodgy still with water thrown on it) I think they are succeeding, for the black smoke which has been belching out of the chimneys has stopped, but they fear that the working where the men are, will have fallen in, &amp; that they may not be able to get at the poor men, or at their bodies. I do hope they may get at the bodies. This would end the suspense at least and it is terrible to see the women waiting and unable to move away; scarcely conscious of being spoken to or asked to go and rest or take the inevitable “cup o’ tea.” The other women are </a:t>
            </a:r>
            <a:r>
              <a:rPr lang="en-US" sz="1800" i="1" u="sng" dirty="0"/>
              <a:t>capital,</a:t>
            </a:r>
            <a:r>
              <a:rPr lang="en-US" sz="1800" i="1" dirty="0"/>
              <a:t> </a:t>
            </a:r>
            <a:r>
              <a:rPr lang="en-US" sz="1800" i="1" dirty="0" err="1"/>
              <a:t>sympathising</a:t>
            </a:r>
            <a:r>
              <a:rPr lang="en-US" sz="1800" i="1" dirty="0"/>
              <a:t> and helpful and not fussy. … George and I could do nothing and came away at last but were glad to have been there. The people seemed glad to see us. It is a terrible affair for the fire may take a long time to rage before it is got under. … One felt strong admiration for the way everyone was behaving: no fuss, the police keeping order and everyone working away who could work; the women quite quiet waiting.”</a:t>
            </a:r>
            <a:br>
              <a:rPr lang="en-US" sz="1800" dirty="0">
                <a:solidFill>
                  <a:schemeClr val="tx1">
                    <a:lumMod val="65000"/>
                    <a:lumOff val="35000"/>
                  </a:schemeClr>
                </a:solidFill>
              </a:rPr>
            </a:br>
            <a:r>
              <a:rPr lang="en-US" sz="1800" dirty="0"/>
              <a:t>Extract from letter from Mary Booth, to her husband, Charles Booth, philanthropist and shipowner.</a:t>
            </a:r>
            <a:endParaRPr lang="en-GB" sz="1800" dirty="0"/>
          </a:p>
          <a:p>
            <a:endParaRPr lang="en-GB" sz="1800" dirty="0"/>
          </a:p>
          <a:p>
            <a:endParaRPr lang="en-GB" sz="1800" dirty="0"/>
          </a:p>
        </p:txBody>
      </p:sp>
      <p:pic>
        <p:nvPicPr>
          <p:cNvPr id="4" name="Content Placeholder 10" descr="Mary Booth's letter.">
            <a:extLst>
              <a:ext uri="{FF2B5EF4-FFF2-40B4-BE49-F238E27FC236}">
                <a16:creationId xmlns:a16="http://schemas.microsoft.com/office/drawing/2014/main" id="{904FF32C-DC0E-4C51-A6FB-3E3D851EF135}"/>
              </a:ext>
            </a:extLst>
          </p:cNvPr>
          <p:cNvPicPr>
            <a:picLocks noChangeAspect="1"/>
          </p:cNvPicPr>
          <p:nvPr/>
        </p:nvPicPr>
        <p:blipFill rotWithShape="1">
          <a:blip r:embed="rId7">
            <a:extLst>
              <a:ext uri="{28A0092B-C50C-407E-A947-70E740481C1C}">
                <a14:useLocalDpi xmlns:a14="http://schemas.microsoft.com/office/drawing/2010/main" val="0"/>
              </a:ext>
            </a:extLst>
          </a:blip>
          <a:srcRect t="1" r="11801" b="-617"/>
          <a:stretch/>
        </p:blipFill>
        <p:spPr>
          <a:xfrm>
            <a:off x="9005977" y="168213"/>
            <a:ext cx="1985513" cy="3020093"/>
          </a:xfrm>
          <a:prstGeom prst="rect">
            <a:avLst/>
          </a:prstGeom>
        </p:spPr>
      </p:pic>
      <p:pic>
        <p:nvPicPr>
          <p:cNvPr id="5" name="Picture 4" descr="Whitwick pit head. ">
            <a:extLst>
              <a:ext uri="{FF2B5EF4-FFF2-40B4-BE49-F238E27FC236}">
                <a16:creationId xmlns:a16="http://schemas.microsoft.com/office/drawing/2014/main" id="{854DA614-CDEE-43DE-97B9-7E39E1DBEB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4" r="9912" b="-1"/>
          <a:stretch/>
        </p:blipFill>
        <p:spPr>
          <a:xfrm>
            <a:off x="8048516" y="4097922"/>
            <a:ext cx="3305284" cy="2478505"/>
          </a:xfrm>
          <a:prstGeom prst="rect">
            <a:avLst/>
          </a:prstGeom>
        </p:spPr>
      </p:pic>
    </p:spTree>
    <p:extLst>
      <p:ext uri="{BB962C8B-B14F-4D97-AF65-F5344CB8AC3E}">
        <p14:creationId xmlns:p14="http://schemas.microsoft.com/office/powerpoint/2010/main" val="264870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A4135-8E07-4C45-BC2A-0537A9DDBA98}"/>
              </a:ext>
            </a:extLst>
          </p:cNvPr>
          <p:cNvSpPr>
            <a:spLocks noGrp="1"/>
          </p:cNvSpPr>
          <p:nvPr>
            <p:ph type="title"/>
          </p:nvPr>
        </p:nvSpPr>
        <p:spPr>
          <a:xfrm>
            <a:off x="2490182" y="238335"/>
            <a:ext cx="7149742" cy="710288"/>
          </a:xfrm>
        </p:spPr>
        <p:txBody>
          <a:bodyPr>
            <a:normAutofit fontScale="90000"/>
          </a:bodyPr>
          <a:lstStyle/>
          <a:p>
            <a:r>
              <a:rPr lang="en-GB" dirty="0"/>
              <a:t>What places do you know on this map? </a:t>
            </a:r>
          </a:p>
        </p:txBody>
      </p:sp>
      <p:pic>
        <p:nvPicPr>
          <p:cNvPr id="7" name="Picture 6" descr="Snibston Colliery">
            <a:extLst>
              <a:ext uri="{FF2B5EF4-FFF2-40B4-BE49-F238E27FC236}">
                <a16:creationId xmlns:a16="http://schemas.microsoft.com/office/drawing/2014/main" id="{F83A3007-2ED7-4102-AAD8-C9610E5CCA97}"/>
              </a:ext>
            </a:extLst>
          </p:cNvPr>
          <p:cNvPicPr>
            <a:picLocks noChangeAspect="1"/>
          </p:cNvPicPr>
          <p:nvPr/>
        </p:nvPicPr>
        <p:blipFill>
          <a:blip r:embed="rId3"/>
          <a:stretch>
            <a:fillRect/>
          </a:stretch>
        </p:blipFill>
        <p:spPr>
          <a:xfrm>
            <a:off x="0" y="916314"/>
            <a:ext cx="2070579" cy="1552934"/>
          </a:xfrm>
          <a:prstGeom prst="rect">
            <a:avLst/>
          </a:prstGeom>
        </p:spPr>
      </p:pic>
      <p:pic>
        <p:nvPicPr>
          <p:cNvPr id="3" name="Picture 2" descr="Modern map of Coalville/Whitwick. &#10;">
            <a:extLst>
              <a:ext uri="{FF2B5EF4-FFF2-40B4-BE49-F238E27FC236}">
                <a16:creationId xmlns:a16="http://schemas.microsoft.com/office/drawing/2014/main" id="{C5109E0A-EE17-4C3F-BF85-02BC36B3B5BE}"/>
              </a:ext>
            </a:extLst>
          </p:cNvPr>
          <p:cNvPicPr>
            <a:picLocks noChangeAspect="1"/>
          </p:cNvPicPr>
          <p:nvPr/>
        </p:nvPicPr>
        <p:blipFill>
          <a:blip r:embed="rId4"/>
          <a:stretch>
            <a:fillRect/>
          </a:stretch>
        </p:blipFill>
        <p:spPr>
          <a:xfrm>
            <a:off x="2194402" y="1305766"/>
            <a:ext cx="7323377" cy="5552234"/>
          </a:xfrm>
          <a:prstGeom prst="rect">
            <a:avLst/>
          </a:prstGeom>
        </p:spPr>
      </p:pic>
      <p:cxnSp>
        <p:nvCxnSpPr>
          <p:cNvPr id="19" name="Straight Arrow Connector 18">
            <a:extLst>
              <a:ext uri="{FF2B5EF4-FFF2-40B4-BE49-F238E27FC236}">
                <a16:creationId xmlns:a16="http://schemas.microsoft.com/office/drawing/2014/main" id="{E9397406-C209-49DE-A113-C4BDF3EE05D1}"/>
              </a:ext>
              <a:ext uri="{C183D7F6-B498-43B3-948B-1728B52AA6E4}">
                <adec:decorative xmlns:adec="http://schemas.microsoft.com/office/drawing/2017/decorative" val="1"/>
              </a:ext>
            </a:extLst>
          </p:cNvPr>
          <p:cNvCxnSpPr>
            <a:cxnSpLocks/>
            <a:stCxn id="7" idx="3"/>
          </p:cNvCxnSpPr>
          <p:nvPr/>
        </p:nvCxnSpPr>
        <p:spPr>
          <a:xfrm>
            <a:off x="2070579" y="1692781"/>
            <a:ext cx="997132" cy="20677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 name="Picture 4" descr="Morrisons ">
            <a:extLst>
              <a:ext uri="{FF2B5EF4-FFF2-40B4-BE49-F238E27FC236}">
                <a16:creationId xmlns:a16="http://schemas.microsoft.com/office/drawing/2014/main" id="{F88F5A2D-74B3-44BB-B1E2-163D14EE9EFB}"/>
              </a:ext>
            </a:extLst>
          </p:cNvPr>
          <p:cNvPicPr>
            <a:picLocks noChangeAspect="1"/>
          </p:cNvPicPr>
          <p:nvPr/>
        </p:nvPicPr>
        <p:blipFill rotWithShape="1">
          <a:blip r:embed="rId5"/>
          <a:srcRect l="15459" r="8525"/>
          <a:stretch/>
        </p:blipFill>
        <p:spPr>
          <a:xfrm>
            <a:off x="9639924" y="915533"/>
            <a:ext cx="1867056" cy="1552934"/>
          </a:xfrm>
          <a:prstGeom prst="rect">
            <a:avLst/>
          </a:prstGeom>
        </p:spPr>
      </p:pic>
      <p:pic>
        <p:nvPicPr>
          <p:cNvPr id="15" name="Picture 14" descr="Railway crossing ">
            <a:extLst>
              <a:ext uri="{FF2B5EF4-FFF2-40B4-BE49-F238E27FC236}">
                <a16:creationId xmlns:a16="http://schemas.microsoft.com/office/drawing/2014/main" id="{FA160899-7DCB-4E2A-8341-F83C06098261}"/>
              </a:ext>
            </a:extLst>
          </p:cNvPr>
          <p:cNvPicPr>
            <a:picLocks noChangeAspect="1"/>
          </p:cNvPicPr>
          <p:nvPr/>
        </p:nvPicPr>
        <p:blipFill>
          <a:blip r:embed="rId6"/>
          <a:stretch>
            <a:fillRect/>
          </a:stretch>
        </p:blipFill>
        <p:spPr>
          <a:xfrm>
            <a:off x="1679" y="3210366"/>
            <a:ext cx="2070578" cy="1552934"/>
          </a:xfrm>
          <a:prstGeom prst="rect">
            <a:avLst/>
          </a:prstGeom>
        </p:spPr>
      </p:pic>
      <p:pic>
        <p:nvPicPr>
          <p:cNvPr id="1026" name="Picture 2" descr="McDonald's Coalville">
            <a:extLst>
              <a:ext uri="{FF2B5EF4-FFF2-40B4-BE49-F238E27FC236}">
                <a16:creationId xmlns:a16="http://schemas.microsoft.com/office/drawing/2014/main" id="{D3E8DD89-D074-4D6C-A462-96AFCB7743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230" r="11498"/>
          <a:stretch/>
        </p:blipFill>
        <p:spPr bwMode="auto">
          <a:xfrm>
            <a:off x="9639924" y="2545270"/>
            <a:ext cx="1841314" cy="14448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t Ebenezer Chaple">
            <a:extLst>
              <a:ext uri="{FF2B5EF4-FFF2-40B4-BE49-F238E27FC236}">
                <a16:creationId xmlns:a16="http://schemas.microsoft.com/office/drawing/2014/main" id="{4CDA9516-6CC4-4B56-9199-D29EEE4BD7FB}"/>
              </a:ext>
            </a:extLst>
          </p:cNvPr>
          <p:cNvPicPr>
            <a:picLocks noChangeAspect="1"/>
          </p:cNvPicPr>
          <p:nvPr/>
        </p:nvPicPr>
        <p:blipFill>
          <a:blip r:embed="rId8"/>
          <a:stretch>
            <a:fillRect/>
          </a:stretch>
        </p:blipFill>
        <p:spPr>
          <a:xfrm>
            <a:off x="62635" y="5305066"/>
            <a:ext cx="1922423" cy="1441817"/>
          </a:xfrm>
          <a:prstGeom prst="rect">
            <a:avLst/>
          </a:prstGeom>
        </p:spPr>
      </p:pic>
      <p:pic>
        <p:nvPicPr>
          <p:cNvPr id="9" name="Picture 8" descr="Memorial tower">
            <a:extLst>
              <a:ext uri="{FF2B5EF4-FFF2-40B4-BE49-F238E27FC236}">
                <a16:creationId xmlns:a16="http://schemas.microsoft.com/office/drawing/2014/main" id="{D0C46171-D5AE-4836-91D2-C04F1B527FD9}"/>
              </a:ext>
            </a:extLst>
          </p:cNvPr>
          <p:cNvPicPr>
            <a:picLocks noChangeAspect="1"/>
          </p:cNvPicPr>
          <p:nvPr/>
        </p:nvPicPr>
        <p:blipFill rotWithShape="1">
          <a:blip r:embed="rId9"/>
          <a:srcRect l="6996" r="9485"/>
          <a:stretch/>
        </p:blipFill>
        <p:spPr>
          <a:xfrm>
            <a:off x="9727123" y="4066969"/>
            <a:ext cx="1750664" cy="2791031"/>
          </a:xfrm>
          <a:prstGeom prst="rect">
            <a:avLst/>
          </a:prstGeom>
        </p:spPr>
      </p:pic>
      <p:cxnSp>
        <p:nvCxnSpPr>
          <p:cNvPr id="20" name="Straight Arrow Connector 19">
            <a:extLst>
              <a:ext uri="{FF2B5EF4-FFF2-40B4-BE49-F238E27FC236}">
                <a16:creationId xmlns:a16="http://schemas.microsoft.com/office/drawing/2014/main" id="{F4E4BB40-4091-4A52-8615-EAEE07423003}"/>
              </a:ext>
              <a:ext uri="{C183D7F6-B498-43B3-948B-1728B52AA6E4}">
                <adec:decorative xmlns:adec="http://schemas.microsoft.com/office/drawing/2017/decorative" val="1"/>
              </a:ext>
            </a:extLst>
          </p:cNvPr>
          <p:cNvCxnSpPr>
            <a:cxnSpLocks/>
            <a:stCxn id="15" idx="3"/>
          </p:cNvCxnSpPr>
          <p:nvPr/>
        </p:nvCxnSpPr>
        <p:spPr>
          <a:xfrm>
            <a:off x="2072257" y="3986833"/>
            <a:ext cx="1904359" cy="3394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49313B7F-CD7E-44E9-BC13-CD9EF7CA4A60}"/>
              </a:ext>
              <a:ext uri="{C183D7F6-B498-43B3-948B-1728B52AA6E4}">
                <adec:decorative xmlns:adec="http://schemas.microsoft.com/office/drawing/2017/decorative" val="1"/>
              </a:ext>
            </a:extLst>
          </p:cNvPr>
          <p:cNvCxnSpPr>
            <a:cxnSpLocks/>
          </p:cNvCxnSpPr>
          <p:nvPr/>
        </p:nvCxnSpPr>
        <p:spPr>
          <a:xfrm flipV="1">
            <a:off x="2041222" y="3890498"/>
            <a:ext cx="1381530" cy="18279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797FCC3-E1B9-417F-962F-3BFC59CF1BC7}"/>
              </a:ext>
              <a:ext uri="{C183D7F6-B498-43B3-948B-1728B52AA6E4}">
                <adec:decorative xmlns:adec="http://schemas.microsoft.com/office/drawing/2017/decorative" val="1"/>
              </a:ext>
            </a:extLst>
          </p:cNvPr>
          <p:cNvCxnSpPr>
            <a:cxnSpLocks/>
          </p:cNvCxnSpPr>
          <p:nvPr/>
        </p:nvCxnSpPr>
        <p:spPr>
          <a:xfrm flipH="1" flipV="1">
            <a:off x="3970387" y="3861428"/>
            <a:ext cx="5669537" cy="14436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A0B88B25-A72E-4F10-8FBA-324CBF96500B}"/>
              </a:ext>
              <a:ext uri="{C183D7F6-B498-43B3-948B-1728B52AA6E4}">
                <adec:decorative xmlns:adec="http://schemas.microsoft.com/office/drawing/2017/decorative" val="1"/>
              </a:ext>
            </a:extLst>
          </p:cNvPr>
          <p:cNvCxnSpPr>
            <a:cxnSpLocks/>
          </p:cNvCxnSpPr>
          <p:nvPr/>
        </p:nvCxnSpPr>
        <p:spPr>
          <a:xfrm flipH="1" flipV="1">
            <a:off x="3938940" y="1438004"/>
            <a:ext cx="4740458" cy="17927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84052F4D-1AB4-402D-BFBD-9B6E0CFD7A92}"/>
              </a:ext>
              <a:ext uri="{C183D7F6-B498-43B3-948B-1728B52AA6E4}">
                <adec:decorative xmlns:adec="http://schemas.microsoft.com/office/drawing/2017/decorative" val="1"/>
              </a:ext>
            </a:extLst>
          </p:cNvPr>
          <p:cNvCxnSpPr>
            <a:cxnSpLocks/>
          </p:cNvCxnSpPr>
          <p:nvPr/>
        </p:nvCxnSpPr>
        <p:spPr>
          <a:xfrm flipH="1">
            <a:off x="5928140" y="1692000"/>
            <a:ext cx="3516185" cy="9364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6594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nclusion in simplified language.  ">
            <a:extLst>
              <a:ext uri="{FF2B5EF4-FFF2-40B4-BE49-F238E27FC236}">
                <a16:creationId xmlns:a16="http://schemas.microsoft.com/office/drawing/2014/main" id="{CAD77CB4-0DD5-4F85-BB2B-EC15F1EE0C67}"/>
              </a:ext>
            </a:extLst>
          </p:cNvPr>
          <p:cNvSpPr>
            <a:spLocks noGrp="1"/>
          </p:cNvSpPr>
          <p:nvPr>
            <p:ph type="title"/>
          </p:nvPr>
        </p:nvSpPr>
        <p:spPr/>
        <p:txBody>
          <a:bodyPr/>
          <a:lstStyle/>
          <a:p>
            <a:r>
              <a:rPr lang="en-GB" dirty="0"/>
              <a:t>Conclusion in simplified language.  </a:t>
            </a:r>
          </a:p>
        </p:txBody>
      </p:sp>
      <p:sp>
        <p:nvSpPr>
          <p:cNvPr id="3" name="Content Placeholder 2" descr="Simplified version of Mary Booth quote from previous  page. ">
            <a:extLst>
              <a:ext uri="{FF2B5EF4-FFF2-40B4-BE49-F238E27FC236}">
                <a16:creationId xmlns:a16="http://schemas.microsoft.com/office/drawing/2014/main" id="{6C831104-B00D-487C-B824-E7AECE36C35E}"/>
              </a:ext>
            </a:extLst>
          </p:cNvPr>
          <p:cNvSpPr>
            <a:spLocks noGrp="1"/>
          </p:cNvSpPr>
          <p:nvPr>
            <p:ph idx="1"/>
          </p:nvPr>
        </p:nvSpPr>
        <p:spPr>
          <a:xfrm>
            <a:off x="357187" y="1075414"/>
            <a:ext cx="7347119" cy="5022630"/>
          </a:xfrm>
        </p:spPr>
        <p:txBody>
          <a:bodyPr/>
          <a:lstStyle/>
          <a:p>
            <a:r>
              <a:rPr lang="en-US" sz="1800" i="1" dirty="0">
                <a:solidFill>
                  <a:schemeClr val="tx1">
                    <a:lumMod val="65000"/>
                    <a:lumOff val="35000"/>
                  </a:schemeClr>
                </a:solidFill>
              </a:rPr>
              <a:t>“19</a:t>
            </a:r>
            <a:r>
              <a:rPr lang="en-US" sz="1800" i="1" baseline="30000" dirty="0">
                <a:solidFill>
                  <a:schemeClr val="tx1">
                    <a:lumMod val="65000"/>
                    <a:lumOff val="35000"/>
                  </a:schemeClr>
                </a:solidFill>
              </a:rPr>
              <a:t>th</a:t>
            </a:r>
            <a:r>
              <a:rPr lang="en-US" sz="1800" i="1" dirty="0">
                <a:solidFill>
                  <a:schemeClr val="tx1">
                    <a:lumMod val="65000"/>
                    <a:lumOff val="35000"/>
                  </a:schemeClr>
                </a:solidFill>
              </a:rPr>
              <a:t> April 1898</a:t>
            </a:r>
            <a:br>
              <a:rPr lang="en-US" sz="1800" i="1" dirty="0">
                <a:solidFill>
                  <a:schemeClr val="tx1">
                    <a:lumMod val="65000"/>
                    <a:lumOff val="35000"/>
                  </a:schemeClr>
                </a:solidFill>
              </a:rPr>
            </a:br>
            <a:r>
              <a:rPr lang="en-GB" sz="1800" i="1" dirty="0">
                <a:solidFill>
                  <a:schemeClr val="tx1">
                    <a:lumMod val="65000"/>
                    <a:lumOff val="35000"/>
                  </a:schemeClr>
                </a:solidFill>
              </a:rPr>
              <a:t>George and I went to where there was a big fire. People were trying to put out the fire by covering it with a thick, wet clay-like substance. It seems like they're doing a good job because the dark smoke stopped coming out of the chimneys. But they're worried because the place where some men are working might collapse, and they're afraid they won't be able to rescue them. We really hope they can find the men. It's sad to see the women waiting anxiously and not being able to do anything. Some other women are being really supportive and helpful. George and I couldn't help much, so we left, but we were glad we were there to offer support. The people there seemed happy to see us. The fire might keep burning for a long time before it's completely put out. Everyone is acting really bravely and calmly, with no panic. The police are keeping things in order, and everyone who can help is working hard. The women are waiting quietly for news.</a:t>
            </a:r>
            <a:r>
              <a:rPr lang="en-US" sz="1800" i="1" dirty="0">
                <a:solidFill>
                  <a:schemeClr val="tx1">
                    <a:lumMod val="65000"/>
                    <a:lumOff val="35000"/>
                  </a:schemeClr>
                </a:solidFill>
              </a:rPr>
              <a:t>.”</a:t>
            </a:r>
            <a:br>
              <a:rPr lang="en-US" sz="1800" dirty="0">
                <a:solidFill>
                  <a:schemeClr val="tx1">
                    <a:lumMod val="65000"/>
                    <a:lumOff val="35000"/>
                  </a:schemeClr>
                </a:solidFill>
              </a:rPr>
            </a:br>
            <a:endParaRPr lang="en-GB" sz="1800" dirty="0"/>
          </a:p>
          <a:p>
            <a:endParaRPr lang="en-GB" sz="1800" dirty="0"/>
          </a:p>
        </p:txBody>
      </p:sp>
      <p:pic>
        <p:nvPicPr>
          <p:cNvPr id="4" name="Content Placeholder 10" descr="Text, letter from Mary Booth. ">
            <a:extLst>
              <a:ext uri="{FF2B5EF4-FFF2-40B4-BE49-F238E27FC236}">
                <a16:creationId xmlns:a16="http://schemas.microsoft.com/office/drawing/2014/main" id="{904FF32C-DC0E-4C51-A6FB-3E3D851EF135}"/>
              </a:ext>
            </a:extLst>
          </p:cNvPr>
          <p:cNvPicPr>
            <a:picLocks noChangeAspect="1"/>
          </p:cNvPicPr>
          <p:nvPr/>
        </p:nvPicPr>
        <p:blipFill rotWithShape="1">
          <a:blip r:embed="rId3">
            <a:extLst>
              <a:ext uri="{28A0092B-C50C-407E-A947-70E740481C1C}">
                <a14:useLocalDpi xmlns:a14="http://schemas.microsoft.com/office/drawing/2010/main" val="0"/>
              </a:ext>
            </a:extLst>
          </a:blip>
          <a:srcRect t="1" r="11801" b="-617"/>
          <a:stretch/>
        </p:blipFill>
        <p:spPr>
          <a:xfrm>
            <a:off x="9047074" y="0"/>
            <a:ext cx="1985513" cy="3020093"/>
          </a:xfrm>
          <a:prstGeom prst="rect">
            <a:avLst/>
          </a:prstGeom>
        </p:spPr>
      </p:pic>
      <p:pic>
        <p:nvPicPr>
          <p:cNvPr id="5" name="Picture 4" descr="A picture containing outdoor, people, old, group&#10;">
            <a:extLst>
              <a:ext uri="{FF2B5EF4-FFF2-40B4-BE49-F238E27FC236}">
                <a16:creationId xmlns:a16="http://schemas.microsoft.com/office/drawing/2014/main" id="{854DA614-CDEE-43DE-97B9-7E39E1DBEB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04" r="9912" b="-1"/>
          <a:stretch/>
        </p:blipFill>
        <p:spPr>
          <a:xfrm>
            <a:off x="8048516" y="4097922"/>
            <a:ext cx="3305284" cy="2478505"/>
          </a:xfrm>
          <a:prstGeom prst="rect">
            <a:avLst/>
          </a:prstGeom>
        </p:spPr>
      </p:pic>
    </p:spTree>
    <p:extLst>
      <p:ext uri="{BB962C8B-B14F-4D97-AF65-F5344CB8AC3E}">
        <p14:creationId xmlns:p14="http://schemas.microsoft.com/office/powerpoint/2010/main" val="33056257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Lesson 6">
            <a:extLst>
              <a:ext uri="{FF2B5EF4-FFF2-40B4-BE49-F238E27FC236}">
                <a16:creationId xmlns:a16="http://schemas.microsoft.com/office/drawing/2014/main" id="{E863DE06-4505-4A4E-B11C-1ED4CB3E1C0B}"/>
              </a:ext>
            </a:extLst>
          </p:cNvPr>
          <p:cNvSpPr>
            <a:spLocks noGrp="1"/>
          </p:cNvSpPr>
          <p:nvPr>
            <p:ph type="title"/>
          </p:nvPr>
        </p:nvSpPr>
        <p:spPr/>
        <p:txBody>
          <a:bodyPr>
            <a:normAutofit fontScale="90000"/>
          </a:bodyPr>
          <a:lstStyle/>
          <a:p>
            <a:r>
              <a:rPr lang="en-GB" dirty="0"/>
              <a:t>Lesson 6</a:t>
            </a:r>
          </a:p>
        </p:txBody>
      </p:sp>
      <p:sp>
        <p:nvSpPr>
          <p:cNvPr id="3" name="Content Placeholder 2" descr="Learning &#10;To build empathy and understanding of the experiences of a survivor&#10;">
            <a:extLst>
              <a:ext uri="{FF2B5EF4-FFF2-40B4-BE49-F238E27FC236}">
                <a16:creationId xmlns:a16="http://schemas.microsoft.com/office/drawing/2014/main" id="{BA4025CC-12EE-43E4-A924-4D58089E29CD}"/>
              </a:ext>
            </a:extLst>
          </p:cNvPr>
          <p:cNvSpPr>
            <a:spLocks noGrp="1"/>
          </p:cNvSpPr>
          <p:nvPr>
            <p:ph idx="1"/>
          </p:nvPr>
        </p:nvSpPr>
        <p:spPr>
          <a:xfrm>
            <a:off x="381883" y="1865408"/>
            <a:ext cx="10971915" cy="3631732"/>
          </a:xfrm>
        </p:spPr>
        <p:txBody>
          <a:bodyPr/>
          <a:lstStyle/>
          <a:p>
            <a:r>
              <a:rPr lang="en-GB" dirty="0"/>
              <a:t>Learning </a:t>
            </a:r>
          </a:p>
          <a:p>
            <a:pPr lvl="0"/>
            <a:r>
              <a:rPr lang="en-GB" dirty="0"/>
              <a:t>To demonstrate how much you have learnt throughout all of the lessons by answering our Enquiry Question with an extended writing piece. </a:t>
            </a:r>
          </a:p>
          <a:p>
            <a:r>
              <a:rPr lang="en-GB" dirty="0"/>
              <a:t> </a:t>
            </a:r>
          </a:p>
        </p:txBody>
      </p:sp>
    </p:spTree>
    <p:extLst>
      <p:ext uri="{BB962C8B-B14F-4D97-AF65-F5344CB8AC3E}">
        <p14:creationId xmlns:p14="http://schemas.microsoft.com/office/powerpoint/2010/main" val="37157755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anded Together Film ">
            <a:extLst>
              <a:ext uri="{FF2B5EF4-FFF2-40B4-BE49-F238E27FC236}">
                <a16:creationId xmlns:a16="http://schemas.microsoft.com/office/drawing/2014/main" id="{BFD6FC39-51B5-45CF-85DF-8157D08BC677}"/>
              </a:ext>
            </a:extLst>
          </p:cNvPr>
          <p:cNvSpPr>
            <a:spLocks noGrp="1"/>
          </p:cNvSpPr>
          <p:nvPr>
            <p:ph type="title"/>
          </p:nvPr>
        </p:nvSpPr>
        <p:spPr>
          <a:xfrm>
            <a:off x="381886" y="174713"/>
            <a:ext cx="10996613" cy="710288"/>
          </a:xfrm>
        </p:spPr>
        <p:txBody>
          <a:bodyPr/>
          <a:lstStyle/>
          <a:p>
            <a:r>
              <a:rPr lang="en-GB" dirty="0"/>
              <a:t>Banded Together Film </a:t>
            </a:r>
          </a:p>
        </p:txBody>
      </p:sp>
      <p:pic>
        <p:nvPicPr>
          <p:cNvPr id="5" name="Picture 4" descr="Photo of actors from play. ">
            <a:hlinkClick r:id="rId2"/>
            <a:extLst>
              <a:ext uri="{FF2B5EF4-FFF2-40B4-BE49-F238E27FC236}">
                <a16:creationId xmlns:a16="http://schemas.microsoft.com/office/drawing/2014/main" id="{C6ABCC63-57EE-42DB-A68C-7188F9640F6D}"/>
              </a:ext>
            </a:extLst>
          </p:cNvPr>
          <p:cNvPicPr>
            <a:picLocks noChangeAspect="1"/>
          </p:cNvPicPr>
          <p:nvPr/>
        </p:nvPicPr>
        <p:blipFill>
          <a:blip r:embed="rId3"/>
          <a:stretch>
            <a:fillRect/>
          </a:stretch>
        </p:blipFill>
        <p:spPr>
          <a:xfrm>
            <a:off x="2029307" y="844849"/>
            <a:ext cx="7701769" cy="3374307"/>
          </a:xfrm>
          <a:prstGeom prst="rect">
            <a:avLst/>
          </a:prstGeom>
        </p:spPr>
      </p:pic>
      <p:sp>
        <p:nvSpPr>
          <p:cNvPr id="6" name="Picture Placeholder 25" descr="Speech bubble">
            <a:extLst>
              <a:ext uri="{FF2B5EF4-FFF2-40B4-BE49-F238E27FC236}">
                <a16:creationId xmlns:a16="http://schemas.microsoft.com/office/drawing/2014/main" id="{C3012360-D365-4DF8-96D3-D91DEB595176}"/>
              </a:ext>
              <a:ext uri="{C183D7F6-B498-43B3-948B-1728B52AA6E4}">
                <adec:decorative xmlns:adec="http://schemas.microsoft.com/office/drawing/2017/decorative" val="0"/>
              </a:ext>
            </a:extLst>
          </p:cNvPr>
          <p:cNvSpPr txBox="1">
            <a:spLocks/>
          </p:cNvSpPr>
          <p:nvPr/>
        </p:nvSpPr>
        <p:spPr>
          <a:xfrm>
            <a:off x="7842798" y="3789666"/>
            <a:ext cx="3615784" cy="1333919"/>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t>Click the photo to link to the film ‘Banded Together’</a:t>
            </a:r>
          </a:p>
        </p:txBody>
      </p:sp>
      <p:pic>
        <p:nvPicPr>
          <p:cNvPr id="10" name="Lookup-icon">
            <a:extLst>
              <a:ext uri="{FF2B5EF4-FFF2-40B4-BE49-F238E27FC236}">
                <a16:creationId xmlns:a16="http://schemas.microsoft.com/office/drawing/2014/main" id="{403B0D24-A84F-469D-8220-EB352F1BDFC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521159" y="5123585"/>
            <a:ext cx="2103716" cy="1505155"/>
          </a:xfrm>
          <a:prstGeom prst="rect">
            <a:avLst/>
          </a:prstGeom>
        </p:spPr>
      </p:pic>
      <p:sp>
        <p:nvSpPr>
          <p:cNvPr id="3" name="Content Placeholder 2" descr="Quote ">
            <a:extLst>
              <a:ext uri="{FF2B5EF4-FFF2-40B4-BE49-F238E27FC236}">
                <a16:creationId xmlns:a16="http://schemas.microsoft.com/office/drawing/2014/main" id="{EEB8E887-4835-49A9-A50F-C9E65611F7F7}"/>
              </a:ext>
            </a:extLst>
          </p:cNvPr>
          <p:cNvSpPr>
            <a:spLocks noGrp="1"/>
          </p:cNvSpPr>
          <p:nvPr>
            <p:ph idx="1"/>
          </p:nvPr>
        </p:nvSpPr>
        <p:spPr>
          <a:xfrm>
            <a:off x="2029307" y="4456626"/>
            <a:ext cx="5200768" cy="2226661"/>
          </a:xfrm>
        </p:spPr>
        <p:txBody>
          <a:bodyPr/>
          <a:lstStyle/>
          <a:p>
            <a:r>
              <a:rPr lang="en-GB" sz="2400" dirty="0"/>
              <a:t>There are 8 miners who were found together and some were linked as if they had chosen to die linked, possibly while praying. </a:t>
            </a:r>
          </a:p>
          <a:p>
            <a:r>
              <a:rPr lang="en-US" sz="2400" b="1" i="1" dirty="0"/>
              <a:t>“Banded Together”</a:t>
            </a:r>
          </a:p>
          <a:p>
            <a:endParaRPr lang="en-GB" dirty="0"/>
          </a:p>
        </p:txBody>
      </p:sp>
    </p:spTree>
    <p:extLst>
      <p:ext uri="{BB962C8B-B14F-4D97-AF65-F5344CB8AC3E}">
        <p14:creationId xmlns:p14="http://schemas.microsoft.com/office/powerpoint/2010/main" val="1315014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7C27-D74A-4D45-814B-B0B29B3D9B46}"/>
              </a:ext>
            </a:extLst>
          </p:cNvPr>
          <p:cNvSpPr>
            <a:spLocks noGrp="1"/>
          </p:cNvSpPr>
          <p:nvPr>
            <p:ph type="title"/>
          </p:nvPr>
        </p:nvSpPr>
        <p:spPr/>
        <p:txBody>
          <a:bodyPr/>
          <a:lstStyle/>
          <a:p>
            <a:r>
              <a:rPr lang="en-US" dirty="0">
                <a:solidFill>
                  <a:schemeClr val="tx1">
                    <a:lumMod val="85000"/>
                    <a:lumOff val="15000"/>
                  </a:schemeClr>
                </a:solidFill>
              </a:rPr>
              <a:t>Most were buried on 24</a:t>
            </a:r>
            <a:r>
              <a:rPr lang="en-US" baseline="30000" dirty="0">
                <a:solidFill>
                  <a:schemeClr val="tx1">
                    <a:lumMod val="85000"/>
                    <a:lumOff val="15000"/>
                  </a:schemeClr>
                </a:solidFill>
              </a:rPr>
              <a:t>th</a:t>
            </a:r>
            <a:r>
              <a:rPr lang="en-US" dirty="0">
                <a:solidFill>
                  <a:schemeClr val="tx1">
                    <a:lumMod val="85000"/>
                    <a:lumOff val="15000"/>
                  </a:schemeClr>
                </a:solidFill>
              </a:rPr>
              <a:t> April or shortly after.</a:t>
            </a:r>
            <a:endParaRPr lang="en-GB" dirty="0"/>
          </a:p>
        </p:txBody>
      </p:sp>
      <p:pic>
        <p:nvPicPr>
          <p:cNvPr id="6" name="Recorded Sound">
            <a:hlinkClick r:id="" action="ppaction://media"/>
            <a:extLst>
              <a:ext uri="{FF2B5EF4-FFF2-40B4-BE49-F238E27FC236}">
                <a16:creationId xmlns:a16="http://schemas.microsoft.com/office/drawing/2014/main" id="{8B5833FC-FDF7-4CF0-BA93-C2C7686E58E4}"/>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3617495" y="5445454"/>
            <a:ext cx="609600" cy="609600"/>
          </a:xfrm>
          <a:prstGeom prst="rect">
            <a:avLst/>
          </a:prstGeom>
        </p:spPr>
      </p:pic>
      <p:sp>
        <p:nvSpPr>
          <p:cNvPr id="3" name="Content Placeholder 2">
            <a:extLst>
              <a:ext uri="{FF2B5EF4-FFF2-40B4-BE49-F238E27FC236}">
                <a16:creationId xmlns:a16="http://schemas.microsoft.com/office/drawing/2014/main" id="{1D286258-7A22-4825-9E1D-D33B35DD7164}"/>
              </a:ext>
            </a:extLst>
          </p:cNvPr>
          <p:cNvSpPr>
            <a:spLocks noGrp="1"/>
          </p:cNvSpPr>
          <p:nvPr>
            <p:ph idx="1"/>
          </p:nvPr>
        </p:nvSpPr>
        <p:spPr>
          <a:xfrm>
            <a:off x="381886" y="1470243"/>
            <a:ext cx="3540409" cy="3975211"/>
          </a:xfrm>
        </p:spPr>
        <p:txBody>
          <a:bodyPr/>
          <a:lstStyle/>
          <a:p>
            <a:pPr marL="114300">
              <a:lnSpc>
                <a:spcPct val="90000"/>
              </a:lnSpc>
            </a:pPr>
            <a:r>
              <a:rPr lang="en-US" dirty="0">
                <a:solidFill>
                  <a:schemeClr val="tx1">
                    <a:lumMod val="85000"/>
                    <a:lumOff val="15000"/>
                  </a:schemeClr>
                </a:solidFill>
              </a:rPr>
              <a:t>Antonia Booth, Mary’s daughter wrote in a letter:</a:t>
            </a:r>
          </a:p>
          <a:p>
            <a:pPr marL="114300">
              <a:lnSpc>
                <a:spcPct val="90000"/>
              </a:lnSpc>
            </a:pPr>
            <a:r>
              <a:rPr lang="en-US" i="1" dirty="0">
                <a:solidFill>
                  <a:schemeClr val="tx1">
                    <a:lumMod val="85000"/>
                    <a:lumOff val="15000"/>
                  </a:schemeClr>
                </a:solidFill>
              </a:rPr>
              <a:t>“ …it was all very simple and very touching &amp; the sermon was just right. I am sure it was a comfort to all the poor people.”</a:t>
            </a:r>
          </a:p>
          <a:p>
            <a:endParaRPr lang="en-GB" dirty="0"/>
          </a:p>
        </p:txBody>
      </p:sp>
      <p:pic>
        <p:nvPicPr>
          <p:cNvPr id="5" name="Picture 4" descr="A hearse at Whitwick Colliery. ">
            <a:extLst>
              <a:ext uri="{FF2B5EF4-FFF2-40B4-BE49-F238E27FC236}">
                <a16:creationId xmlns:a16="http://schemas.microsoft.com/office/drawing/2014/main" id="{1B982504-DA0A-4FBF-8651-44F0BA3A68B2}"/>
              </a:ext>
            </a:extLst>
          </p:cNvPr>
          <p:cNvPicPr>
            <a:picLocks noChangeAspect="1"/>
          </p:cNvPicPr>
          <p:nvPr/>
        </p:nvPicPr>
        <p:blipFill>
          <a:blip r:embed="rId6"/>
          <a:stretch>
            <a:fillRect/>
          </a:stretch>
        </p:blipFill>
        <p:spPr>
          <a:xfrm>
            <a:off x="4578901" y="1576316"/>
            <a:ext cx="6468979" cy="3975212"/>
          </a:xfrm>
          <a:prstGeom prst="rect">
            <a:avLst/>
          </a:prstGeom>
        </p:spPr>
      </p:pic>
    </p:spTree>
    <p:extLst>
      <p:ext uri="{BB962C8B-B14F-4D97-AF65-F5344CB8AC3E}">
        <p14:creationId xmlns:p14="http://schemas.microsoft.com/office/powerpoint/2010/main" val="49249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mpleting the enquiry question: ">
            <a:extLst>
              <a:ext uri="{FF2B5EF4-FFF2-40B4-BE49-F238E27FC236}">
                <a16:creationId xmlns:a16="http://schemas.microsoft.com/office/drawing/2014/main" id="{DC2480F4-F9BD-45EE-9E6C-1C1327F9F735}"/>
              </a:ext>
            </a:extLst>
          </p:cNvPr>
          <p:cNvSpPr>
            <a:spLocks noGrp="1"/>
          </p:cNvSpPr>
          <p:nvPr>
            <p:ph type="title"/>
          </p:nvPr>
        </p:nvSpPr>
        <p:spPr>
          <a:xfrm>
            <a:off x="357187" y="174207"/>
            <a:ext cx="10996613" cy="710288"/>
          </a:xfrm>
        </p:spPr>
        <p:txBody>
          <a:bodyPr/>
          <a:lstStyle/>
          <a:p>
            <a:r>
              <a:rPr lang="en-GB" dirty="0"/>
              <a:t>Completing the enquiry question: </a:t>
            </a:r>
          </a:p>
        </p:txBody>
      </p:sp>
      <p:pic>
        <p:nvPicPr>
          <p:cNvPr id="9" name="Picture 8" descr="A hearse at Whitwick Colliery. ">
            <a:extLst>
              <a:ext uri="{FF2B5EF4-FFF2-40B4-BE49-F238E27FC236}">
                <a16:creationId xmlns:a16="http://schemas.microsoft.com/office/drawing/2014/main" id="{858FEB0A-FF83-4809-B67E-FFA220F60F07}"/>
              </a:ext>
            </a:extLst>
          </p:cNvPr>
          <p:cNvPicPr>
            <a:picLocks noChangeAspect="1"/>
          </p:cNvPicPr>
          <p:nvPr/>
        </p:nvPicPr>
        <p:blipFill>
          <a:blip r:embed="rId3"/>
          <a:stretch>
            <a:fillRect/>
          </a:stretch>
        </p:blipFill>
        <p:spPr>
          <a:xfrm>
            <a:off x="357187" y="1164685"/>
            <a:ext cx="2652025" cy="1629679"/>
          </a:xfrm>
          <a:prstGeom prst="rect">
            <a:avLst/>
          </a:prstGeom>
        </p:spPr>
      </p:pic>
      <p:pic>
        <p:nvPicPr>
          <p:cNvPr id="12" name="Picture Placeholder 11" descr="The Booth family sitting on steps&#10;&#10;">
            <a:extLst>
              <a:ext uri="{FF2B5EF4-FFF2-40B4-BE49-F238E27FC236}">
                <a16:creationId xmlns:a16="http://schemas.microsoft.com/office/drawing/2014/main" id="{2FA3B286-8EAB-4C6B-9824-47AC7C7D4523}"/>
              </a:ext>
            </a:extLst>
          </p:cNvPr>
          <p:cNvPicPr>
            <a:picLocks noChangeAspect="1"/>
          </p:cNvPicPr>
          <p:nvPr/>
        </p:nvPicPr>
        <p:blipFill>
          <a:blip r:embed="rId4"/>
          <a:srcRect l="13215" r="13215"/>
          <a:stretch>
            <a:fillRect/>
          </a:stretch>
        </p:blipFill>
        <p:spPr>
          <a:xfrm>
            <a:off x="3607890" y="858005"/>
            <a:ext cx="2799079" cy="3148964"/>
          </a:xfrm>
          <a:prstGeom prst="rect">
            <a:avLst/>
          </a:prstGeom>
        </p:spPr>
      </p:pic>
      <p:sp>
        <p:nvSpPr>
          <p:cNvPr id="8" name="Picture Placeholder 17" descr="Speech bubble">
            <a:extLst>
              <a:ext uri="{FF2B5EF4-FFF2-40B4-BE49-F238E27FC236}">
                <a16:creationId xmlns:a16="http://schemas.microsoft.com/office/drawing/2014/main" id="{BB767BC9-AED8-47DC-8895-FCEC64B41163}"/>
              </a:ext>
              <a:ext uri="{C183D7F6-B498-43B3-948B-1728B52AA6E4}">
                <adec:decorative xmlns:adec="http://schemas.microsoft.com/office/drawing/2017/decorative" val="0"/>
              </a:ext>
            </a:extLst>
          </p:cNvPr>
          <p:cNvSpPr txBox="1">
            <a:spLocks/>
          </p:cNvSpPr>
          <p:nvPr/>
        </p:nvSpPr>
        <p:spPr>
          <a:xfrm>
            <a:off x="7184571" y="365126"/>
            <a:ext cx="4169229" cy="1614399"/>
          </a:xfrm>
          <a:prstGeom prst="rect">
            <a:avLst/>
          </a:prstGeom>
          <a:blipFill>
            <a:blip r:embed="rId5"/>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t>How did the Whitwick Colliery </a:t>
            </a:r>
            <a:r>
              <a:rPr lang="en-GB" sz="2000"/>
              <a:t>disaster affect </a:t>
            </a:r>
            <a:r>
              <a:rPr lang="en-GB" sz="2000" dirty="0"/>
              <a:t>the local community?</a:t>
            </a:r>
          </a:p>
        </p:txBody>
      </p:sp>
      <p:pic>
        <p:nvPicPr>
          <p:cNvPr id="10" name="Picture 9" descr="People standing around the pit wheel at Whitwick in 1898. ">
            <a:extLst>
              <a:ext uri="{FF2B5EF4-FFF2-40B4-BE49-F238E27FC236}">
                <a16:creationId xmlns:a16="http://schemas.microsoft.com/office/drawing/2014/main" id="{788979FB-8BE2-4F3B-8E9F-D275C13C14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67" r="1848" b="-1"/>
          <a:stretch/>
        </p:blipFill>
        <p:spPr>
          <a:xfrm>
            <a:off x="357187" y="3654035"/>
            <a:ext cx="2344882" cy="1758336"/>
          </a:xfrm>
          <a:prstGeom prst="rect">
            <a:avLst/>
          </a:prstGeom>
        </p:spPr>
      </p:pic>
      <p:pic>
        <p:nvPicPr>
          <p:cNvPr id="11" name="Content Placeholder 5" descr="A group of men standing next to a pit pony. &#10;&#10;">
            <a:extLst>
              <a:ext uri="{FF2B5EF4-FFF2-40B4-BE49-F238E27FC236}">
                <a16:creationId xmlns:a16="http://schemas.microsoft.com/office/drawing/2014/main" id="{67691A15-08D8-46A5-9BD0-FC23C1E005D7}"/>
              </a:ext>
            </a:extLst>
          </p:cNvPr>
          <p:cNvPicPr>
            <a:picLocks noChangeAspect="1"/>
          </p:cNvPicPr>
          <p:nvPr/>
        </p:nvPicPr>
        <p:blipFill>
          <a:blip r:embed="rId7"/>
          <a:stretch>
            <a:fillRect/>
          </a:stretch>
        </p:blipFill>
        <p:spPr>
          <a:xfrm>
            <a:off x="3165777" y="4425513"/>
            <a:ext cx="2667629" cy="2184782"/>
          </a:xfrm>
          <a:prstGeom prst="rect">
            <a:avLst/>
          </a:prstGeom>
        </p:spPr>
      </p:pic>
      <p:pic>
        <p:nvPicPr>
          <p:cNvPr id="13" name="Content Placeholder 7" descr="Mary Booth  wearing a hat and necklace&#10;&#10;">
            <a:extLst>
              <a:ext uri="{FF2B5EF4-FFF2-40B4-BE49-F238E27FC236}">
                <a16:creationId xmlns:a16="http://schemas.microsoft.com/office/drawing/2014/main" id="{F38CA73E-B579-4E9F-9659-BFDD814128B6}"/>
              </a:ext>
            </a:extLst>
          </p:cNvPr>
          <p:cNvPicPr>
            <a:picLocks noChangeAspect="1"/>
          </p:cNvPicPr>
          <p:nvPr/>
        </p:nvPicPr>
        <p:blipFill rotWithShape="1">
          <a:blip r:embed="rId8"/>
          <a:srcRect b="9193"/>
          <a:stretch/>
        </p:blipFill>
        <p:spPr>
          <a:xfrm>
            <a:off x="6527586" y="4080698"/>
            <a:ext cx="2130629" cy="2512953"/>
          </a:xfrm>
          <a:prstGeom prst="rect">
            <a:avLst/>
          </a:prstGeom>
        </p:spPr>
      </p:pic>
      <p:pic>
        <p:nvPicPr>
          <p:cNvPr id="14" name="Content Placeholder 4" descr="A close-up of a memorial&#10;&#10;">
            <a:extLst>
              <a:ext uri="{FF2B5EF4-FFF2-40B4-BE49-F238E27FC236}">
                <a16:creationId xmlns:a16="http://schemas.microsoft.com/office/drawing/2014/main" id="{381F44CB-1621-4C6B-A32D-70F146C3B74D}"/>
              </a:ext>
            </a:extLst>
          </p:cNvPr>
          <p:cNvPicPr>
            <a:picLocks noGrp="1" noChangeAspect="1"/>
          </p:cNvPicPr>
          <p:nvPr>
            <p:ph idx="1"/>
          </p:nvPr>
        </p:nvPicPr>
        <p:blipFill>
          <a:blip r:embed="rId9"/>
          <a:stretch>
            <a:fillRect/>
          </a:stretch>
        </p:blipFill>
        <p:spPr>
          <a:xfrm>
            <a:off x="8866181" y="4533203"/>
            <a:ext cx="2667629" cy="2008388"/>
          </a:xfrm>
        </p:spPr>
      </p:pic>
      <p:grpSp>
        <p:nvGrpSpPr>
          <p:cNvPr id="4" name="Explain Character">
            <a:extLst>
              <a:ext uri="{FF2B5EF4-FFF2-40B4-BE49-F238E27FC236}">
                <a16:creationId xmlns:a16="http://schemas.microsoft.com/office/drawing/2014/main" id="{0389151A-1D5C-4000-A9E0-86898238BFB5}"/>
              </a:ext>
              <a:ext uri="{C183D7F6-B498-43B3-948B-1728B52AA6E4}">
                <adec:decorative xmlns:adec="http://schemas.microsoft.com/office/drawing/2017/decorative" val="1"/>
              </a:ext>
            </a:extLst>
          </p:cNvPr>
          <p:cNvGrpSpPr/>
          <p:nvPr/>
        </p:nvGrpSpPr>
        <p:grpSpPr>
          <a:xfrm>
            <a:off x="7898003" y="1735210"/>
            <a:ext cx="3158481" cy="2639312"/>
            <a:chOff x="289215" y="1167122"/>
            <a:chExt cx="3369088" cy="2815301"/>
          </a:xfrm>
        </p:grpSpPr>
        <p:sp>
          <p:nvSpPr>
            <p:cNvPr id="5" name="Washi">
              <a:extLst>
                <a:ext uri="{FF2B5EF4-FFF2-40B4-BE49-F238E27FC236}">
                  <a16:creationId xmlns:a16="http://schemas.microsoft.com/office/drawing/2014/main" id="{7976189B-1492-4C81-AEC7-411BAECDC5B7}"/>
                </a:ext>
                <a:ext uri="{C183D7F6-B498-43B3-948B-1728B52AA6E4}">
                  <adec:decorative xmlns:adec="http://schemas.microsoft.com/office/drawing/2017/decorative" val="1"/>
                </a:ext>
              </a:extLst>
            </p:cNvPr>
            <p:cNvSpPr txBox="1">
              <a:spLocks/>
            </p:cNvSpPr>
            <p:nvPr/>
          </p:nvSpPr>
          <p:spPr>
            <a:xfrm>
              <a:off x="954907" y="1167122"/>
              <a:ext cx="1612960" cy="620815"/>
            </a:xfrm>
            <a:prstGeom prst="rect">
              <a:avLst/>
            </a:prstGeom>
            <a:blipFill>
              <a:blip r:embed="rId10">
                <a:extLst>
                  <a:ext uri="{96DAC541-7B7A-43D3-8B79-37D633B846F1}">
                    <asvg:svgBlip xmlns:asvg="http://schemas.microsoft.com/office/drawing/2016/SVG/main" r:embed="rId11"/>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a:extLst>
                <a:ext uri="{FF2B5EF4-FFF2-40B4-BE49-F238E27FC236}">
                  <a16:creationId xmlns:a16="http://schemas.microsoft.com/office/drawing/2014/main" id="{B9D38758-A7A7-406F-99C1-5CD6E09CEA9D}"/>
                </a:ext>
                <a:ext uri="{C183D7F6-B498-43B3-948B-1728B52AA6E4}">
                  <adec:decorative xmlns:adec="http://schemas.microsoft.com/office/drawing/2017/decorative" val="1"/>
                </a:ext>
              </a:extLst>
            </p:cNvPr>
            <p:cNvSpPr txBox="1">
              <a:spLocks/>
            </p:cNvSpPr>
            <p:nvPr/>
          </p:nvSpPr>
          <p:spPr>
            <a:xfrm rot="21383919">
              <a:off x="1110671" y="1295632"/>
              <a:ext cx="1327109" cy="377699"/>
            </a:xfrm>
            <a:prstGeom prst="rect">
              <a:avLst/>
            </a:prstGeom>
            <a:noFill/>
          </p:spPr>
          <p:txBody>
            <a:bodyPr anchor="ctr" anchorCtr="0">
              <a:normAutofit fontScale="5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solidFill>
                    <a:srgbClr val="3F3F3F"/>
                  </a:solidFill>
                  <a:effectLst/>
                  <a:latin typeface="Helvetica" pitchFamily="2" charset="0"/>
                </a:rPr>
                <a:t>Explain</a:t>
              </a:r>
            </a:p>
          </p:txBody>
        </p:sp>
        <p:pic>
          <p:nvPicPr>
            <p:cNvPr id="7" name="Icon" descr="Explain character icon">
              <a:extLst>
                <a:ext uri="{FF2B5EF4-FFF2-40B4-BE49-F238E27FC236}">
                  <a16:creationId xmlns:a16="http://schemas.microsoft.com/office/drawing/2014/main" id="{66AA01B2-993C-423B-A25D-0A33FB2E692F}"/>
                </a:ext>
              </a:extLst>
            </p:cNvPr>
            <p:cNvPicPr>
              <a:picLocks noChangeAspect="1"/>
            </p:cNvPicPr>
            <p:nvPr/>
          </p:nvPicPr>
          <p:blipFill>
            <a:blip r:embed="rId12"/>
            <a:stretch>
              <a:fillRect/>
            </a:stretch>
          </p:blipFill>
          <p:spPr>
            <a:xfrm>
              <a:off x="289215" y="1915241"/>
              <a:ext cx="3369088" cy="2067182"/>
            </a:xfrm>
            <a:prstGeom prst="rect">
              <a:avLst/>
            </a:prstGeom>
          </p:spPr>
        </p:pic>
      </p:grpSp>
    </p:spTree>
    <p:extLst>
      <p:ext uri="{BB962C8B-B14F-4D97-AF65-F5344CB8AC3E}">
        <p14:creationId xmlns:p14="http://schemas.microsoft.com/office/powerpoint/2010/main" val="1989494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e all stand together - Song">
            <a:extLst>
              <a:ext uri="{FF2B5EF4-FFF2-40B4-BE49-F238E27FC236}">
                <a16:creationId xmlns:a16="http://schemas.microsoft.com/office/drawing/2014/main" id="{2647502A-A5C2-496B-ABF2-ADE1BA50893B}"/>
              </a:ext>
            </a:extLst>
          </p:cNvPr>
          <p:cNvSpPr>
            <a:spLocks noGrp="1"/>
          </p:cNvSpPr>
          <p:nvPr>
            <p:ph type="title"/>
          </p:nvPr>
        </p:nvSpPr>
        <p:spPr>
          <a:xfrm>
            <a:off x="3221955" y="364492"/>
            <a:ext cx="5291773" cy="710288"/>
          </a:xfrm>
        </p:spPr>
        <p:txBody>
          <a:bodyPr>
            <a:normAutofit fontScale="90000"/>
          </a:bodyPr>
          <a:lstStyle/>
          <a:p>
            <a:r>
              <a:rPr lang="en-GB" u="sng" dirty="0"/>
              <a:t>We all stand together - Song</a:t>
            </a:r>
            <a:br>
              <a:rPr lang="en-GB" dirty="0"/>
            </a:br>
            <a:endParaRPr lang="en-GB" dirty="0"/>
          </a:p>
        </p:txBody>
      </p:sp>
      <p:pic>
        <p:nvPicPr>
          <p:cNvPr id="8" name="Write-icon">
            <a:extLst>
              <a:ext uri="{FF2B5EF4-FFF2-40B4-BE49-F238E27FC236}">
                <a16:creationId xmlns:a16="http://schemas.microsoft.com/office/drawing/2014/main" id="{98315E72-716C-4086-B6F8-038B089A45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00722" y="4631430"/>
            <a:ext cx="2284277" cy="1773110"/>
          </a:xfrm>
          <a:prstGeom prst="rect">
            <a:avLst/>
          </a:prstGeom>
        </p:spPr>
      </p:pic>
      <p:sp>
        <p:nvSpPr>
          <p:cNvPr id="3" name="Content Placeholder 2" descr="Lyrics for song ">
            <a:extLst>
              <a:ext uri="{FF2B5EF4-FFF2-40B4-BE49-F238E27FC236}">
                <a16:creationId xmlns:a16="http://schemas.microsoft.com/office/drawing/2014/main" id="{9A778250-0A51-4104-8449-53E24BFF243A}"/>
              </a:ext>
            </a:extLst>
          </p:cNvPr>
          <p:cNvSpPr>
            <a:spLocks noGrp="1"/>
          </p:cNvSpPr>
          <p:nvPr>
            <p:ph idx="1"/>
          </p:nvPr>
        </p:nvSpPr>
        <p:spPr>
          <a:xfrm>
            <a:off x="341243" y="917685"/>
            <a:ext cx="3550037" cy="5022630"/>
          </a:xfrm>
        </p:spPr>
        <p:txBody>
          <a:bodyPr/>
          <a:lstStyle/>
          <a:p>
            <a:r>
              <a:rPr lang="en-GB" sz="1600" dirty="0"/>
              <a:t>We work for an honest crust, </a:t>
            </a:r>
          </a:p>
          <a:p>
            <a:r>
              <a:rPr lang="en-GB" sz="1600" dirty="0"/>
              <a:t>Taking the jobs when needs must </a:t>
            </a:r>
          </a:p>
          <a:p>
            <a:r>
              <a:rPr lang="en-GB" sz="1600" dirty="0"/>
              <a:t>Way, way down in the hole </a:t>
            </a:r>
          </a:p>
          <a:p>
            <a:r>
              <a:rPr lang="en-GB" sz="1600" dirty="0"/>
              <a:t>Giving our lives to the coal </a:t>
            </a:r>
          </a:p>
          <a:p>
            <a:r>
              <a:rPr lang="en-GB" sz="1600" dirty="0"/>
              <a:t> </a:t>
            </a:r>
          </a:p>
          <a:p>
            <a:r>
              <a:rPr lang="en-GB" sz="1600" u="sng" dirty="0"/>
              <a:t>Chorus </a:t>
            </a:r>
            <a:endParaRPr lang="en-GB" sz="1600" dirty="0"/>
          </a:p>
          <a:p>
            <a:r>
              <a:rPr lang="en-GB" sz="1600" dirty="0"/>
              <a:t>Brothers in darkness </a:t>
            </a:r>
          </a:p>
          <a:p>
            <a:r>
              <a:rPr lang="en-GB" sz="1600" dirty="0"/>
              <a:t>Brothers in light </a:t>
            </a:r>
          </a:p>
          <a:p>
            <a:r>
              <a:rPr lang="en-GB" sz="1600" dirty="0"/>
              <a:t>Brothers and comrades and friends </a:t>
            </a:r>
          </a:p>
          <a:p>
            <a:r>
              <a:rPr lang="en-GB" sz="1600" dirty="0"/>
              <a:t>Toiling deep in the night </a:t>
            </a:r>
          </a:p>
          <a:p>
            <a:r>
              <a:rPr lang="en-GB" sz="1600" dirty="0"/>
              <a:t>Arms in arms </a:t>
            </a:r>
          </a:p>
          <a:p>
            <a:r>
              <a:rPr lang="en-GB" sz="1600" dirty="0"/>
              <a:t>Side by side </a:t>
            </a:r>
          </a:p>
          <a:p>
            <a:r>
              <a:rPr lang="en-GB" sz="1600" dirty="0"/>
              <a:t>We all stand together </a:t>
            </a:r>
          </a:p>
          <a:p>
            <a:r>
              <a:rPr lang="en-GB" sz="1600" dirty="0"/>
              <a:t>We all stand together </a:t>
            </a:r>
          </a:p>
          <a:p>
            <a:endParaRPr lang="en-GB" sz="1600" dirty="0"/>
          </a:p>
        </p:txBody>
      </p:sp>
      <p:sp>
        <p:nvSpPr>
          <p:cNvPr id="4" name="Content Placeholder 2" descr="Lyrics for song ">
            <a:extLst>
              <a:ext uri="{FF2B5EF4-FFF2-40B4-BE49-F238E27FC236}">
                <a16:creationId xmlns:a16="http://schemas.microsoft.com/office/drawing/2014/main" id="{A8D80346-0210-4344-8E7B-1E24FA46BF7D}"/>
              </a:ext>
            </a:extLst>
          </p:cNvPr>
          <p:cNvSpPr txBox="1">
            <a:spLocks/>
          </p:cNvSpPr>
          <p:nvPr/>
        </p:nvSpPr>
        <p:spPr>
          <a:xfrm>
            <a:off x="4009003" y="917685"/>
            <a:ext cx="3550037" cy="5022630"/>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t>We live in the shadows below </a:t>
            </a:r>
          </a:p>
          <a:p>
            <a:r>
              <a:rPr lang="en-GB" sz="1600" dirty="0"/>
              <a:t>Where only the bravest dare go </a:t>
            </a:r>
          </a:p>
          <a:p>
            <a:r>
              <a:rPr lang="en-GB" sz="1600" dirty="0"/>
              <a:t>The worst job or so we’ve been told </a:t>
            </a:r>
          </a:p>
          <a:p>
            <a:r>
              <a:rPr lang="en-GB" sz="1600" dirty="0"/>
              <a:t>Digging away for black gold </a:t>
            </a:r>
          </a:p>
          <a:p>
            <a:r>
              <a:rPr lang="en-GB" sz="1600" dirty="0"/>
              <a:t>Brothers forever </a:t>
            </a:r>
          </a:p>
          <a:p>
            <a:r>
              <a:rPr lang="en-GB" sz="1600" dirty="0"/>
              <a:t>Brothers we’re bound </a:t>
            </a:r>
          </a:p>
          <a:p>
            <a:r>
              <a:rPr lang="en-GB" sz="1600" dirty="0"/>
              <a:t>Hand in hand, unified, </a:t>
            </a:r>
          </a:p>
          <a:p>
            <a:r>
              <a:rPr lang="en-GB" sz="1600" dirty="0"/>
              <a:t>Labouring here underground</a:t>
            </a:r>
          </a:p>
          <a:p>
            <a:r>
              <a:rPr lang="en-GB" sz="1600" dirty="0"/>
              <a:t> </a:t>
            </a:r>
          </a:p>
          <a:p>
            <a:r>
              <a:rPr lang="en-GB" sz="1600" dirty="0"/>
              <a:t>Chorus X2</a:t>
            </a:r>
          </a:p>
        </p:txBody>
      </p:sp>
      <p:sp>
        <p:nvSpPr>
          <p:cNvPr id="9" name="Picture Placeholder 31" descr="Speech bubble">
            <a:extLst>
              <a:ext uri="{FF2B5EF4-FFF2-40B4-BE49-F238E27FC236}">
                <a16:creationId xmlns:a16="http://schemas.microsoft.com/office/drawing/2014/main" id="{31A5E08D-1136-4526-818C-51A35907E713}"/>
              </a:ext>
              <a:ext uri="{C183D7F6-B498-43B3-948B-1728B52AA6E4}">
                <adec:decorative xmlns:adec="http://schemas.microsoft.com/office/drawing/2017/decorative" val="0"/>
              </a:ext>
            </a:extLst>
          </p:cNvPr>
          <p:cNvSpPr txBox="1">
            <a:spLocks/>
          </p:cNvSpPr>
          <p:nvPr/>
        </p:nvSpPr>
        <p:spPr>
          <a:xfrm flipH="1">
            <a:off x="7914639" y="2815305"/>
            <a:ext cx="2920593" cy="1725613"/>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t>Perhaps you could write a new verse for this song? </a:t>
            </a:r>
          </a:p>
        </p:txBody>
      </p:sp>
    </p:spTree>
    <p:extLst>
      <p:ext uri="{BB962C8B-B14F-4D97-AF65-F5344CB8AC3E}">
        <p14:creationId xmlns:p14="http://schemas.microsoft.com/office/powerpoint/2010/main" val="7563377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rawing of memorial plaque for the dead miners in Christ Church, Coalville">
            <a:extLst>
              <a:ext uri="{FF2B5EF4-FFF2-40B4-BE49-F238E27FC236}">
                <a16:creationId xmlns:a16="http://schemas.microsoft.com/office/drawing/2014/main" id="{551D6A0F-ED69-4F05-8E77-1B64A808D27D}"/>
              </a:ext>
            </a:extLst>
          </p:cNvPr>
          <p:cNvSpPr>
            <a:spLocks noGrp="1"/>
          </p:cNvSpPr>
          <p:nvPr>
            <p:ph type="title"/>
          </p:nvPr>
        </p:nvSpPr>
        <p:spPr/>
        <p:txBody>
          <a:bodyPr>
            <a:normAutofit fontScale="90000"/>
          </a:bodyPr>
          <a:lstStyle/>
          <a:p>
            <a:r>
              <a:rPr lang="en-GB" dirty="0"/>
              <a:t>Drawing of memorial plaque for the dead miners in Christ Church, Coalville</a:t>
            </a:r>
          </a:p>
        </p:txBody>
      </p:sp>
      <p:pic>
        <p:nvPicPr>
          <p:cNvPr id="5" name="Content Placeholder 4" descr="A close-up of a memorial&#10;&#10;">
            <a:extLst>
              <a:ext uri="{FF2B5EF4-FFF2-40B4-BE49-F238E27FC236}">
                <a16:creationId xmlns:a16="http://schemas.microsoft.com/office/drawing/2014/main" id="{0DB876DC-D115-4BD4-A024-DEBADC27A982}"/>
              </a:ext>
            </a:extLst>
          </p:cNvPr>
          <p:cNvPicPr>
            <a:picLocks noGrp="1" noChangeAspect="1"/>
          </p:cNvPicPr>
          <p:nvPr>
            <p:ph idx="1"/>
          </p:nvPr>
        </p:nvPicPr>
        <p:blipFill>
          <a:blip r:embed="rId3"/>
          <a:stretch>
            <a:fillRect/>
          </a:stretch>
        </p:blipFill>
        <p:spPr>
          <a:xfrm>
            <a:off x="3118262" y="1378585"/>
            <a:ext cx="5739575" cy="4321175"/>
          </a:xfrm>
        </p:spPr>
      </p:pic>
    </p:spTree>
    <p:extLst>
      <p:ext uri="{BB962C8B-B14F-4D97-AF65-F5344CB8AC3E}">
        <p14:creationId xmlns:p14="http://schemas.microsoft.com/office/powerpoint/2010/main" val="5591066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hotograph of the new memorial in Hugglescote. ">
            <a:extLst>
              <a:ext uri="{FF2B5EF4-FFF2-40B4-BE49-F238E27FC236}">
                <a16:creationId xmlns:a16="http://schemas.microsoft.com/office/drawing/2014/main" id="{59167E6E-EA94-4C1A-9298-7702B23CB78A}"/>
              </a:ext>
            </a:extLst>
          </p:cNvPr>
          <p:cNvSpPr>
            <a:spLocks noGrp="1"/>
          </p:cNvSpPr>
          <p:nvPr>
            <p:ph type="title"/>
          </p:nvPr>
        </p:nvSpPr>
        <p:spPr/>
        <p:txBody>
          <a:bodyPr/>
          <a:lstStyle/>
          <a:p>
            <a:r>
              <a:rPr lang="en-GB" dirty="0"/>
              <a:t>Photograph of the new memorial in Hugglescote. </a:t>
            </a:r>
          </a:p>
        </p:txBody>
      </p:sp>
      <p:pic>
        <p:nvPicPr>
          <p:cNvPr id="4" name="Picture 3" descr="Memorial to Whitwick miners killed in 1898. ">
            <a:extLst>
              <a:ext uri="{FF2B5EF4-FFF2-40B4-BE49-F238E27FC236}">
                <a16:creationId xmlns:a16="http://schemas.microsoft.com/office/drawing/2014/main" id="{A7F638E7-A426-4560-AFB6-3CCAA288CD60}"/>
              </a:ext>
            </a:extLst>
          </p:cNvPr>
          <p:cNvPicPr>
            <a:picLocks noChangeAspect="1"/>
          </p:cNvPicPr>
          <p:nvPr/>
        </p:nvPicPr>
        <p:blipFill>
          <a:blip r:embed="rId3"/>
          <a:stretch>
            <a:fillRect/>
          </a:stretch>
        </p:blipFill>
        <p:spPr>
          <a:xfrm>
            <a:off x="278004" y="1025828"/>
            <a:ext cx="6092651" cy="4569488"/>
          </a:xfrm>
          <a:prstGeom prst="rect">
            <a:avLst/>
          </a:prstGeom>
        </p:spPr>
      </p:pic>
      <p:pic>
        <p:nvPicPr>
          <p:cNvPr id="7" name="Draw-icon">
            <a:extLst>
              <a:ext uri="{FF2B5EF4-FFF2-40B4-BE49-F238E27FC236}">
                <a16:creationId xmlns:a16="http://schemas.microsoft.com/office/drawing/2014/main" id="{4BC110EF-2B0D-4870-B76F-BC0996FACE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87201" y="3893377"/>
            <a:ext cx="2543364" cy="2133515"/>
          </a:xfrm>
          <a:prstGeom prst="rect">
            <a:avLst/>
          </a:prstGeom>
        </p:spPr>
      </p:pic>
      <p:sp>
        <p:nvSpPr>
          <p:cNvPr id="8" name="Picture Placeholder 17" descr="Speech bubble">
            <a:extLst>
              <a:ext uri="{FF2B5EF4-FFF2-40B4-BE49-F238E27FC236}">
                <a16:creationId xmlns:a16="http://schemas.microsoft.com/office/drawing/2014/main" id="{D02353B4-2190-4C7C-B630-EF4F414134B3}"/>
              </a:ext>
              <a:ext uri="{C183D7F6-B498-43B3-948B-1728B52AA6E4}">
                <adec:decorative xmlns:adec="http://schemas.microsoft.com/office/drawing/2017/decorative" val="0"/>
              </a:ext>
            </a:extLst>
          </p:cNvPr>
          <p:cNvSpPr txBox="1">
            <a:spLocks noGrp="1"/>
          </p:cNvSpPr>
          <p:nvPr>
            <p:ph idx="1"/>
          </p:nvPr>
        </p:nvSpPr>
        <p:spPr>
          <a:xfrm>
            <a:off x="6451600" y="2526665"/>
            <a:ext cx="5003800" cy="1567815"/>
          </a:xfrm>
          <a:prstGeom prst="rect">
            <a:avLst/>
          </a:prstGeom>
          <a:blipFill>
            <a:blip r:embed="rId5"/>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t> </a:t>
            </a:r>
            <a:r>
              <a:rPr lang="en-US" sz="1800" b="1" dirty="0"/>
              <a:t>Could you design a new memorial for the men who died in the Whitwick Colliery Disaster? </a:t>
            </a:r>
          </a:p>
        </p:txBody>
      </p:sp>
      <p:sp>
        <p:nvSpPr>
          <p:cNvPr id="9" name="TextBox 8">
            <a:extLst>
              <a:ext uri="{FF2B5EF4-FFF2-40B4-BE49-F238E27FC236}">
                <a16:creationId xmlns:a16="http://schemas.microsoft.com/office/drawing/2014/main" id="{9BD0CF6E-54E2-4224-BFC7-C6A8EE9B2082}"/>
              </a:ext>
            </a:extLst>
          </p:cNvPr>
          <p:cNvSpPr txBox="1"/>
          <p:nvPr/>
        </p:nvSpPr>
        <p:spPr>
          <a:xfrm>
            <a:off x="457200" y="5648960"/>
            <a:ext cx="7508240" cy="646331"/>
          </a:xfrm>
          <a:prstGeom prst="rect">
            <a:avLst/>
          </a:prstGeom>
          <a:noFill/>
        </p:spPr>
        <p:txBody>
          <a:bodyPr wrap="square" rtlCol="0">
            <a:spAutoFit/>
          </a:bodyPr>
          <a:lstStyle/>
          <a:p>
            <a:r>
              <a:rPr lang="en-GB" dirty="0">
                <a:hlinkClick r:id="rId6"/>
              </a:rPr>
              <a:t>https://www.bbc.co.uk/news/uk-england-leicestershire-61216797</a:t>
            </a:r>
            <a:endParaRPr lang="en-GB" dirty="0"/>
          </a:p>
          <a:p>
            <a:endParaRPr lang="en-GB" dirty="0"/>
          </a:p>
        </p:txBody>
      </p:sp>
    </p:spTree>
    <p:extLst>
      <p:ext uri="{BB962C8B-B14F-4D97-AF65-F5344CB8AC3E}">
        <p14:creationId xmlns:p14="http://schemas.microsoft.com/office/powerpoint/2010/main" val="14288665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cknowledgements">
            <a:extLst>
              <a:ext uri="{FF2B5EF4-FFF2-40B4-BE49-F238E27FC236}">
                <a16:creationId xmlns:a16="http://schemas.microsoft.com/office/drawing/2014/main" id="{89B56740-19EC-4C19-9583-70757905A848}"/>
              </a:ext>
            </a:extLst>
          </p:cNvPr>
          <p:cNvSpPr>
            <a:spLocks noGrp="1"/>
          </p:cNvSpPr>
          <p:nvPr>
            <p:ph type="title"/>
          </p:nvPr>
        </p:nvSpPr>
        <p:spPr/>
        <p:txBody>
          <a:bodyPr>
            <a:normAutofit fontScale="90000"/>
          </a:bodyPr>
          <a:lstStyle/>
          <a:p>
            <a:r>
              <a:rPr lang="en-GB" dirty="0"/>
              <a:t>Acknowledgements</a:t>
            </a:r>
            <a:br>
              <a:rPr lang="en-GB" dirty="0"/>
            </a:br>
            <a:endParaRPr lang="en-GB" dirty="0"/>
          </a:p>
        </p:txBody>
      </p:sp>
      <p:sp>
        <p:nvSpPr>
          <p:cNvPr id="3" name="Content Placeholder 2" descr="Acknowledgements">
            <a:extLst>
              <a:ext uri="{FF2B5EF4-FFF2-40B4-BE49-F238E27FC236}">
                <a16:creationId xmlns:a16="http://schemas.microsoft.com/office/drawing/2014/main" id="{AC0B5C27-47F4-4CBF-BB65-F889789910D4}"/>
              </a:ext>
            </a:extLst>
          </p:cNvPr>
          <p:cNvSpPr>
            <a:spLocks noGrp="1"/>
          </p:cNvSpPr>
          <p:nvPr>
            <p:ph idx="1"/>
          </p:nvPr>
        </p:nvSpPr>
        <p:spPr/>
        <p:txBody>
          <a:bodyPr/>
          <a:lstStyle/>
          <a:p>
            <a:pPr lvl="0"/>
            <a:r>
              <a:rPr lang="en-GB" sz="1200" dirty="0"/>
              <a:t>Ancestry</a:t>
            </a:r>
          </a:p>
          <a:p>
            <a:pPr lvl="0"/>
            <a:r>
              <a:rPr lang="en-GB" sz="1200" dirty="0"/>
              <a:t>Ann Oakley’s Forgotten Wives</a:t>
            </a:r>
          </a:p>
          <a:p>
            <a:pPr lvl="0"/>
            <a:r>
              <a:rPr lang="en-GB" sz="1200" dirty="0"/>
              <a:t>“Banded Together”, a history of the Whitwick Mining Disaster. Whitwick Historical Group gathered the information in 1997. They gathered information from census, reports, newspapers, letters, diaries and family stories. </a:t>
            </a:r>
          </a:p>
          <a:p>
            <a:pPr lvl="0"/>
            <a:r>
              <a:rPr lang="en-GB" sz="1200" dirty="0"/>
              <a:t>British Newspaper Archives</a:t>
            </a:r>
          </a:p>
          <a:p>
            <a:pPr lvl="0"/>
            <a:r>
              <a:rPr lang="en-GB" sz="1200" dirty="0"/>
              <a:t>Coalville Heritage Society</a:t>
            </a:r>
          </a:p>
          <a:p>
            <a:pPr lvl="0"/>
            <a:r>
              <a:rPr lang="en-GB" sz="1200" dirty="0"/>
              <a:t>Ismail Dale – Heritage Schools</a:t>
            </a:r>
          </a:p>
          <a:p>
            <a:pPr lvl="0"/>
            <a:r>
              <a:rPr lang="en-GB" sz="1200" dirty="0"/>
              <a:t>Mary Booth’s descendants – Mark Stephens, Catherine Wilson, Charles </a:t>
            </a:r>
            <a:r>
              <a:rPr lang="en-GB" sz="1200" dirty="0" err="1"/>
              <a:t>Macnagten</a:t>
            </a:r>
            <a:r>
              <a:rPr lang="en-GB" sz="1200" dirty="0"/>
              <a:t> and Jean Macintyre</a:t>
            </a:r>
          </a:p>
          <a:p>
            <a:pPr lvl="0"/>
            <a:r>
              <a:rPr lang="en-GB" sz="1200" dirty="0"/>
              <a:t>Maureen Partridge</a:t>
            </a:r>
          </a:p>
          <a:p>
            <a:pPr lvl="0"/>
            <a:r>
              <a:rPr lang="en-GB" sz="1200" dirty="0"/>
              <a:t>Nita Pearson - Thringstone History Group</a:t>
            </a:r>
          </a:p>
          <a:p>
            <a:pPr lvl="0"/>
            <a:r>
              <a:rPr lang="en-GB" sz="1200" dirty="0"/>
              <a:t>R </a:t>
            </a:r>
            <a:r>
              <a:rPr lang="en-GB" sz="1200" dirty="0" err="1"/>
              <a:t>Bisgrove</a:t>
            </a:r>
            <a:r>
              <a:rPr lang="en-GB" sz="1200" dirty="0"/>
              <a:t> – Swannington Research</a:t>
            </a:r>
          </a:p>
          <a:p>
            <a:pPr lvl="0"/>
            <a:r>
              <a:rPr lang="en-GB" sz="1200" dirty="0"/>
              <a:t>Senate House Library, University of London for Mary Booth’s diaries and letters.</a:t>
            </a:r>
          </a:p>
          <a:p>
            <a:pPr lvl="0"/>
            <a:r>
              <a:rPr lang="en-GB" sz="1200" dirty="0"/>
              <a:t>Staff from Senate House Library – </a:t>
            </a:r>
            <a:r>
              <a:rPr lang="en-GB" sz="1200" dirty="0" err="1"/>
              <a:t>Alea</a:t>
            </a:r>
            <a:r>
              <a:rPr lang="en-GB" sz="1200" dirty="0"/>
              <a:t> Baker, Charles </a:t>
            </a:r>
            <a:r>
              <a:rPr lang="en-GB" sz="1200" dirty="0" err="1"/>
              <a:t>Harrowell</a:t>
            </a:r>
            <a:r>
              <a:rPr lang="en-GB" sz="1200" dirty="0"/>
              <a:t>, Emily Chu and Leslie Ann Campbell</a:t>
            </a:r>
          </a:p>
          <a:p>
            <a:pPr lvl="0"/>
            <a:r>
              <a:rPr lang="en-GB" sz="1200" dirty="0"/>
              <a:t>Stuart Warburton – without whom this resource would not have been possible.</a:t>
            </a:r>
          </a:p>
          <a:p>
            <a:pPr lvl="0"/>
            <a:r>
              <a:rPr lang="en-GB" sz="1200" dirty="0"/>
              <a:t>Whitwick Historical Group</a:t>
            </a:r>
          </a:p>
          <a:p>
            <a:r>
              <a:rPr lang="en-GB" sz="1200" dirty="0"/>
              <a:t> </a:t>
            </a:r>
          </a:p>
          <a:p>
            <a:endParaRPr lang="en-GB" sz="1200" dirty="0"/>
          </a:p>
        </p:txBody>
      </p:sp>
    </p:spTree>
    <p:extLst>
      <p:ext uri="{BB962C8B-B14F-4D97-AF65-F5344CB8AC3E}">
        <p14:creationId xmlns:p14="http://schemas.microsoft.com/office/powerpoint/2010/main" val="39268650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51D22D-BFE7-4A03-8D77-0D1B5F5F6B9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5868257" y="1004813"/>
            <a:ext cx="6856286" cy="4850088"/>
          </a:xfrm>
          <a:prstGeom prst="rect">
            <a:avLst/>
          </a:prstGeom>
        </p:spPr>
      </p:pic>
      <p:sp>
        <p:nvSpPr>
          <p:cNvPr id="2" name="Title 1" descr="Terms of use for map printing">
            <a:extLst>
              <a:ext uri="{FF2B5EF4-FFF2-40B4-BE49-F238E27FC236}">
                <a16:creationId xmlns:a16="http://schemas.microsoft.com/office/drawing/2014/main" id="{1ADB0A45-6E30-4927-8F33-758C84ACC63B}"/>
              </a:ext>
            </a:extLst>
          </p:cNvPr>
          <p:cNvSpPr>
            <a:spLocks noGrp="1"/>
          </p:cNvSpPr>
          <p:nvPr>
            <p:ph type="title"/>
          </p:nvPr>
        </p:nvSpPr>
        <p:spPr>
          <a:xfrm>
            <a:off x="158857" y="133043"/>
            <a:ext cx="10515600" cy="1016135"/>
          </a:xfrm>
        </p:spPr>
        <p:txBody>
          <a:bodyPr/>
          <a:lstStyle/>
          <a:p>
            <a:r>
              <a:rPr lang="en-GB" dirty="0"/>
              <a:t>Terms of use for map printing. </a:t>
            </a:r>
          </a:p>
        </p:txBody>
      </p:sp>
    </p:spTree>
    <p:extLst>
      <p:ext uri="{BB962C8B-B14F-4D97-AF65-F5344CB8AC3E}">
        <p14:creationId xmlns:p14="http://schemas.microsoft.com/office/powerpoint/2010/main" val="1864239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3116-6E70-415F-AF94-153CDAAA87EF}"/>
              </a:ext>
            </a:extLst>
          </p:cNvPr>
          <p:cNvSpPr>
            <a:spLocks noGrp="1"/>
          </p:cNvSpPr>
          <p:nvPr>
            <p:ph type="title"/>
          </p:nvPr>
        </p:nvSpPr>
        <p:spPr/>
        <p:txBody>
          <a:bodyPr/>
          <a:lstStyle/>
          <a:p>
            <a:r>
              <a:rPr lang="en-GB" dirty="0"/>
              <a:t>Changes over time – historical map work. </a:t>
            </a:r>
          </a:p>
        </p:txBody>
      </p:sp>
      <p:pic>
        <p:nvPicPr>
          <p:cNvPr id="7" name="Picture 6" descr="Black and white historic map">
            <a:extLst>
              <a:ext uri="{FF2B5EF4-FFF2-40B4-BE49-F238E27FC236}">
                <a16:creationId xmlns:a16="http://schemas.microsoft.com/office/drawing/2014/main" id="{63A686D2-17C4-462C-956C-0A28F1C18289}"/>
              </a:ext>
            </a:extLst>
          </p:cNvPr>
          <p:cNvPicPr>
            <a:picLocks noChangeAspect="1"/>
          </p:cNvPicPr>
          <p:nvPr/>
        </p:nvPicPr>
        <p:blipFill>
          <a:blip r:embed="rId3"/>
          <a:stretch>
            <a:fillRect/>
          </a:stretch>
        </p:blipFill>
        <p:spPr>
          <a:xfrm>
            <a:off x="1861530" y="0"/>
            <a:ext cx="8468939" cy="6858000"/>
          </a:xfrm>
          <a:prstGeom prst="rect">
            <a:avLst/>
          </a:prstGeom>
        </p:spPr>
      </p:pic>
      <p:pic>
        <p:nvPicPr>
          <p:cNvPr id="8" name="Picture 7" descr="Black and white historic map">
            <a:extLst>
              <a:ext uri="{FF2B5EF4-FFF2-40B4-BE49-F238E27FC236}">
                <a16:creationId xmlns:a16="http://schemas.microsoft.com/office/drawing/2014/main" id="{9831B994-7FA6-4395-8138-A7E3E1D2D066}"/>
              </a:ext>
            </a:extLst>
          </p:cNvPr>
          <p:cNvPicPr>
            <a:picLocks noChangeAspect="1"/>
          </p:cNvPicPr>
          <p:nvPr/>
        </p:nvPicPr>
        <p:blipFill>
          <a:blip r:embed="rId4"/>
          <a:stretch>
            <a:fillRect/>
          </a:stretch>
        </p:blipFill>
        <p:spPr>
          <a:xfrm>
            <a:off x="1861530" y="0"/>
            <a:ext cx="8453597" cy="6858000"/>
          </a:xfrm>
          <a:prstGeom prst="rect">
            <a:avLst/>
          </a:prstGeom>
        </p:spPr>
      </p:pic>
      <p:pic>
        <p:nvPicPr>
          <p:cNvPr id="9" name="Picture 8" descr="Black and white historic map">
            <a:extLst>
              <a:ext uri="{FF2B5EF4-FFF2-40B4-BE49-F238E27FC236}">
                <a16:creationId xmlns:a16="http://schemas.microsoft.com/office/drawing/2014/main" id="{A539CC9C-5929-4D17-B4C8-4D1D339D67F9}"/>
              </a:ext>
            </a:extLst>
          </p:cNvPr>
          <p:cNvPicPr>
            <a:picLocks noChangeAspect="1"/>
          </p:cNvPicPr>
          <p:nvPr/>
        </p:nvPicPr>
        <p:blipFill>
          <a:blip r:embed="rId5"/>
          <a:stretch>
            <a:fillRect/>
          </a:stretch>
        </p:blipFill>
        <p:spPr>
          <a:xfrm>
            <a:off x="1854758" y="0"/>
            <a:ext cx="8467139" cy="6858000"/>
          </a:xfrm>
          <a:prstGeom prst="rect">
            <a:avLst/>
          </a:prstGeom>
        </p:spPr>
      </p:pic>
      <p:pic>
        <p:nvPicPr>
          <p:cNvPr id="10" name="Picture 9" descr="Black and white historic map">
            <a:extLst>
              <a:ext uri="{FF2B5EF4-FFF2-40B4-BE49-F238E27FC236}">
                <a16:creationId xmlns:a16="http://schemas.microsoft.com/office/drawing/2014/main" id="{94A3237A-C8F2-4483-8B75-D251047717E1}"/>
              </a:ext>
            </a:extLst>
          </p:cNvPr>
          <p:cNvPicPr>
            <a:picLocks noChangeAspect="1"/>
          </p:cNvPicPr>
          <p:nvPr/>
        </p:nvPicPr>
        <p:blipFill>
          <a:blip r:embed="rId6"/>
          <a:stretch>
            <a:fillRect/>
          </a:stretch>
        </p:blipFill>
        <p:spPr>
          <a:xfrm>
            <a:off x="1849108" y="0"/>
            <a:ext cx="8493783" cy="6858000"/>
          </a:xfrm>
          <a:prstGeom prst="rect">
            <a:avLst/>
          </a:prstGeom>
        </p:spPr>
      </p:pic>
      <p:pic>
        <p:nvPicPr>
          <p:cNvPr id="11" name="Picture 10" descr="Black and white historic map">
            <a:extLst>
              <a:ext uri="{FF2B5EF4-FFF2-40B4-BE49-F238E27FC236}">
                <a16:creationId xmlns:a16="http://schemas.microsoft.com/office/drawing/2014/main" id="{90D2DAD3-F3EC-4DF3-A8EF-7FECF2081CD3}"/>
              </a:ext>
            </a:extLst>
          </p:cNvPr>
          <p:cNvPicPr>
            <a:picLocks noChangeAspect="1"/>
          </p:cNvPicPr>
          <p:nvPr/>
        </p:nvPicPr>
        <p:blipFill>
          <a:blip r:embed="rId7"/>
          <a:stretch>
            <a:fillRect/>
          </a:stretch>
        </p:blipFill>
        <p:spPr>
          <a:xfrm>
            <a:off x="1876873" y="0"/>
            <a:ext cx="8486103" cy="6858000"/>
          </a:xfrm>
          <a:prstGeom prst="rect">
            <a:avLst/>
          </a:prstGeom>
        </p:spPr>
      </p:pic>
      <p:pic>
        <p:nvPicPr>
          <p:cNvPr id="12" name="Picture 11" descr="Black and white historic map">
            <a:extLst>
              <a:ext uri="{FF2B5EF4-FFF2-40B4-BE49-F238E27FC236}">
                <a16:creationId xmlns:a16="http://schemas.microsoft.com/office/drawing/2014/main" id="{E0581641-70DE-4EB6-B86D-D8142C6F376D}"/>
              </a:ext>
            </a:extLst>
          </p:cNvPr>
          <p:cNvPicPr>
            <a:picLocks noChangeAspect="1"/>
          </p:cNvPicPr>
          <p:nvPr/>
        </p:nvPicPr>
        <p:blipFill>
          <a:blip r:embed="rId8"/>
          <a:stretch>
            <a:fillRect/>
          </a:stretch>
        </p:blipFill>
        <p:spPr>
          <a:xfrm>
            <a:off x="1853859" y="0"/>
            <a:ext cx="8484281" cy="6858000"/>
          </a:xfrm>
          <a:prstGeom prst="rect">
            <a:avLst/>
          </a:prstGeom>
        </p:spPr>
      </p:pic>
      <p:pic>
        <p:nvPicPr>
          <p:cNvPr id="13" name="Picture 12" descr="Black and white historic map">
            <a:extLst>
              <a:ext uri="{FF2B5EF4-FFF2-40B4-BE49-F238E27FC236}">
                <a16:creationId xmlns:a16="http://schemas.microsoft.com/office/drawing/2014/main" id="{DB29A5D2-501A-413F-AA5D-77EA89CC4A5E}"/>
              </a:ext>
            </a:extLst>
          </p:cNvPr>
          <p:cNvPicPr>
            <a:picLocks noChangeAspect="1"/>
          </p:cNvPicPr>
          <p:nvPr/>
        </p:nvPicPr>
        <p:blipFill>
          <a:blip r:embed="rId9"/>
          <a:stretch>
            <a:fillRect/>
          </a:stretch>
        </p:blipFill>
        <p:spPr>
          <a:xfrm>
            <a:off x="1849108" y="0"/>
            <a:ext cx="8476610" cy="6858000"/>
          </a:xfrm>
          <a:prstGeom prst="rect">
            <a:avLst/>
          </a:prstGeom>
        </p:spPr>
      </p:pic>
      <p:pic>
        <p:nvPicPr>
          <p:cNvPr id="14" name="Picture 13" descr="Black and white historic map">
            <a:extLst>
              <a:ext uri="{FF2B5EF4-FFF2-40B4-BE49-F238E27FC236}">
                <a16:creationId xmlns:a16="http://schemas.microsoft.com/office/drawing/2014/main" id="{2BF774CD-ED7C-45C1-94D0-5B8379610471}"/>
              </a:ext>
            </a:extLst>
          </p:cNvPr>
          <p:cNvPicPr>
            <a:picLocks noChangeAspect="1"/>
          </p:cNvPicPr>
          <p:nvPr/>
        </p:nvPicPr>
        <p:blipFill>
          <a:blip r:embed="rId10"/>
          <a:stretch>
            <a:fillRect/>
          </a:stretch>
        </p:blipFill>
        <p:spPr>
          <a:xfrm>
            <a:off x="1876873" y="0"/>
            <a:ext cx="8487928" cy="6858000"/>
          </a:xfrm>
          <a:prstGeom prst="rect">
            <a:avLst/>
          </a:prstGeom>
        </p:spPr>
      </p:pic>
      <p:sp>
        <p:nvSpPr>
          <p:cNvPr id="16" name="Oval 15" descr="Red circle showing the location of Whitwick Colliery  on a black and white historic map">
            <a:extLst>
              <a:ext uri="{FF2B5EF4-FFF2-40B4-BE49-F238E27FC236}">
                <a16:creationId xmlns:a16="http://schemas.microsoft.com/office/drawing/2014/main" id="{C5C27992-B3C4-4D75-A6E7-4DFC1C7C1722}"/>
              </a:ext>
            </a:extLst>
          </p:cNvPr>
          <p:cNvSpPr/>
          <p:nvPr/>
        </p:nvSpPr>
        <p:spPr>
          <a:xfrm>
            <a:off x="5608466" y="1659346"/>
            <a:ext cx="1259924" cy="120854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Black and white historic map">
            <a:extLst>
              <a:ext uri="{FF2B5EF4-FFF2-40B4-BE49-F238E27FC236}">
                <a16:creationId xmlns:a16="http://schemas.microsoft.com/office/drawing/2014/main" id="{9F7E6B4B-ACF2-4487-B1F0-3F646ECBCEC4}"/>
              </a:ext>
            </a:extLst>
          </p:cNvPr>
          <p:cNvPicPr>
            <a:picLocks noChangeAspect="1"/>
          </p:cNvPicPr>
          <p:nvPr/>
        </p:nvPicPr>
        <p:blipFill>
          <a:blip r:embed="rId11"/>
          <a:stretch>
            <a:fillRect/>
          </a:stretch>
        </p:blipFill>
        <p:spPr>
          <a:xfrm>
            <a:off x="1870103" y="0"/>
            <a:ext cx="8451814" cy="6858000"/>
          </a:xfrm>
          <a:prstGeom prst="rect">
            <a:avLst/>
          </a:prstGeom>
        </p:spPr>
      </p:pic>
    </p:spTree>
    <p:extLst>
      <p:ext uri="{BB962C8B-B14F-4D97-AF65-F5344CB8AC3E}">
        <p14:creationId xmlns:p14="http://schemas.microsoft.com/office/powerpoint/2010/main" val="169474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4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4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4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4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4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4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4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4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2A6A6-4D95-407F-83F1-9DA0EB9D1395}"/>
              </a:ext>
            </a:extLst>
          </p:cNvPr>
          <p:cNvSpPr>
            <a:spLocks noGrp="1"/>
          </p:cNvSpPr>
          <p:nvPr>
            <p:ph type="title"/>
          </p:nvPr>
        </p:nvSpPr>
        <p:spPr/>
        <p:txBody>
          <a:bodyPr/>
          <a:lstStyle/>
          <a:p>
            <a:r>
              <a:rPr lang="en-GB" dirty="0"/>
              <a:t>Coalville modern map </a:t>
            </a:r>
          </a:p>
        </p:txBody>
      </p:sp>
      <p:pic>
        <p:nvPicPr>
          <p:cNvPr id="3" name="Picture 2" descr="Coalville modern map ">
            <a:extLst>
              <a:ext uri="{FF2B5EF4-FFF2-40B4-BE49-F238E27FC236}">
                <a16:creationId xmlns:a16="http://schemas.microsoft.com/office/drawing/2014/main" id="{54C6938A-E587-4EE1-9816-10D51ABE08FE}"/>
              </a:ext>
            </a:extLst>
          </p:cNvPr>
          <p:cNvPicPr>
            <a:picLocks noChangeAspect="1"/>
          </p:cNvPicPr>
          <p:nvPr/>
        </p:nvPicPr>
        <p:blipFill>
          <a:blip r:embed="rId2"/>
          <a:stretch>
            <a:fillRect/>
          </a:stretch>
        </p:blipFill>
        <p:spPr>
          <a:xfrm>
            <a:off x="1240937" y="0"/>
            <a:ext cx="9710125" cy="6858000"/>
          </a:xfrm>
          <a:prstGeom prst="rect">
            <a:avLst/>
          </a:prstGeom>
        </p:spPr>
      </p:pic>
    </p:spTree>
    <p:extLst>
      <p:ext uri="{BB962C8B-B14F-4D97-AF65-F5344CB8AC3E}">
        <p14:creationId xmlns:p14="http://schemas.microsoft.com/office/powerpoint/2010/main" val="38026419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7B649-BFFC-437D-A089-BCF93E0461AA}"/>
              </a:ext>
            </a:extLst>
          </p:cNvPr>
          <p:cNvSpPr>
            <a:spLocks noGrp="1"/>
          </p:cNvSpPr>
          <p:nvPr>
            <p:ph type="title"/>
          </p:nvPr>
        </p:nvSpPr>
        <p:spPr/>
        <p:txBody>
          <a:bodyPr/>
          <a:lstStyle/>
          <a:p>
            <a:r>
              <a:rPr lang="en-GB" dirty="0"/>
              <a:t>Map of Coalville 1993</a:t>
            </a:r>
          </a:p>
        </p:txBody>
      </p:sp>
      <p:pic>
        <p:nvPicPr>
          <p:cNvPr id="3" name="Picture 2" descr="Coalville 1993 map ">
            <a:extLst>
              <a:ext uri="{FF2B5EF4-FFF2-40B4-BE49-F238E27FC236}">
                <a16:creationId xmlns:a16="http://schemas.microsoft.com/office/drawing/2014/main" id="{D700AAF3-39FA-45ED-838F-69C81580DCC6}"/>
              </a:ext>
            </a:extLst>
          </p:cNvPr>
          <p:cNvPicPr>
            <a:picLocks noChangeAspect="1"/>
          </p:cNvPicPr>
          <p:nvPr/>
        </p:nvPicPr>
        <p:blipFill>
          <a:blip r:embed="rId2"/>
          <a:stretch>
            <a:fillRect/>
          </a:stretch>
        </p:blipFill>
        <p:spPr>
          <a:xfrm>
            <a:off x="1244520" y="0"/>
            <a:ext cx="9702959" cy="6858000"/>
          </a:xfrm>
          <a:prstGeom prst="rect">
            <a:avLst/>
          </a:prstGeom>
        </p:spPr>
      </p:pic>
    </p:spTree>
    <p:extLst>
      <p:ext uri="{BB962C8B-B14F-4D97-AF65-F5344CB8AC3E}">
        <p14:creationId xmlns:p14="http://schemas.microsoft.com/office/powerpoint/2010/main" val="34125205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0BF61-B25B-4591-A52D-0189C4221603}"/>
              </a:ext>
            </a:extLst>
          </p:cNvPr>
          <p:cNvSpPr>
            <a:spLocks noGrp="1"/>
          </p:cNvSpPr>
          <p:nvPr>
            <p:ph type="title"/>
          </p:nvPr>
        </p:nvSpPr>
        <p:spPr/>
        <p:txBody>
          <a:bodyPr/>
          <a:lstStyle/>
          <a:p>
            <a:r>
              <a:rPr lang="en-GB" dirty="0"/>
              <a:t>Map of Coalville 1969</a:t>
            </a:r>
          </a:p>
        </p:txBody>
      </p:sp>
      <p:pic>
        <p:nvPicPr>
          <p:cNvPr id="3" name="Picture 2" descr="Coalville 1967 map ">
            <a:extLst>
              <a:ext uri="{FF2B5EF4-FFF2-40B4-BE49-F238E27FC236}">
                <a16:creationId xmlns:a16="http://schemas.microsoft.com/office/drawing/2014/main" id="{C987A32A-DCE9-4DB3-B767-86E7D7B12CA6}"/>
              </a:ext>
            </a:extLst>
          </p:cNvPr>
          <p:cNvPicPr>
            <a:picLocks noChangeAspect="1"/>
          </p:cNvPicPr>
          <p:nvPr/>
        </p:nvPicPr>
        <p:blipFill>
          <a:blip r:embed="rId2"/>
          <a:stretch>
            <a:fillRect/>
          </a:stretch>
        </p:blipFill>
        <p:spPr>
          <a:xfrm>
            <a:off x="1254638" y="0"/>
            <a:ext cx="9682724" cy="6858000"/>
          </a:xfrm>
          <a:prstGeom prst="rect">
            <a:avLst/>
          </a:prstGeom>
        </p:spPr>
      </p:pic>
    </p:spTree>
    <p:extLst>
      <p:ext uri="{BB962C8B-B14F-4D97-AF65-F5344CB8AC3E}">
        <p14:creationId xmlns:p14="http://schemas.microsoft.com/office/powerpoint/2010/main" val="38837586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38F4-3BA9-499C-9B52-65BD40CAF00C}"/>
              </a:ext>
            </a:extLst>
          </p:cNvPr>
          <p:cNvSpPr>
            <a:spLocks noGrp="1"/>
          </p:cNvSpPr>
          <p:nvPr>
            <p:ph type="title"/>
          </p:nvPr>
        </p:nvSpPr>
        <p:spPr/>
        <p:txBody>
          <a:bodyPr/>
          <a:lstStyle/>
          <a:p>
            <a:r>
              <a:rPr lang="en-GB" dirty="0"/>
              <a:t>Map of Coalville 1955</a:t>
            </a:r>
          </a:p>
        </p:txBody>
      </p:sp>
      <p:pic>
        <p:nvPicPr>
          <p:cNvPr id="3" name="Picture 2" descr="Coalville 1955 map ">
            <a:extLst>
              <a:ext uri="{FF2B5EF4-FFF2-40B4-BE49-F238E27FC236}">
                <a16:creationId xmlns:a16="http://schemas.microsoft.com/office/drawing/2014/main" id="{524EFA10-D8FC-4399-94BD-480D7C1302F0}"/>
              </a:ext>
            </a:extLst>
          </p:cNvPr>
          <p:cNvPicPr>
            <a:picLocks noChangeAspect="1"/>
          </p:cNvPicPr>
          <p:nvPr/>
        </p:nvPicPr>
        <p:blipFill>
          <a:blip r:embed="rId2"/>
          <a:stretch>
            <a:fillRect/>
          </a:stretch>
        </p:blipFill>
        <p:spPr>
          <a:xfrm>
            <a:off x="1096918" y="0"/>
            <a:ext cx="9998164" cy="6858000"/>
          </a:xfrm>
          <a:prstGeom prst="rect">
            <a:avLst/>
          </a:prstGeom>
        </p:spPr>
      </p:pic>
    </p:spTree>
    <p:extLst>
      <p:ext uri="{BB962C8B-B14F-4D97-AF65-F5344CB8AC3E}">
        <p14:creationId xmlns:p14="http://schemas.microsoft.com/office/powerpoint/2010/main" val="32857855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E199-88FD-4ECA-9CAB-592BBC25CA42}"/>
              </a:ext>
            </a:extLst>
          </p:cNvPr>
          <p:cNvSpPr>
            <a:spLocks noGrp="1"/>
          </p:cNvSpPr>
          <p:nvPr>
            <p:ph type="title"/>
          </p:nvPr>
        </p:nvSpPr>
        <p:spPr/>
        <p:txBody>
          <a:bodyPr/>
          <a:lstStyle/>
          <a:p>
            <a:r>
              <a:rPr lang="en-GB" dirty="0"/>
              <a:t>Map of Coalville 1930</a:t>
            </a:r>
          </a:p>
        </p:txBody>
      </p:sp>
      <p:pic>
        <p:nvPicPr>
          <p:cNvPr id="3" name="Picture 2" descr="Coalville 1930 map ">
            <a:extLst>
              <a:ext uri="{FF2B5EF4-FFF2-40B4-BE49-F238E27FC236}">
                <a16:creationId xmlns:a16="http://schemas.microsoft.com/office/drawing/2014/main" id="{0905CD55-83B6-4B19-8242-2E3192BC1E24}"/>
              </a:ext>
            </a:extLst>
          </p:cNvPr>
          <p:cNvPicPr>
            <a:picLocks noChangeAspect="1"/>
          </p:cNvPicPr>
          <p:nvPr/>
        </p:nvPicPr>
        <p:blipFill>
          <a:blip r:embed="rId2"/>
          <a:stretch>
            <a:fillRect/>
          </a:stretch>
        </p:blipFill>
        <p:spPr>
          <a:xfrm>
            <a:off x="1089512" y="0"/>
            <a:ext cx="10012976" cy="6858000"/>
          </a:xfrm>
          <a:prstGeom prst="rect">
            <a:avLst/>
          </a:prstGeom>
        </p:spPr>
      </p:pic>
    </p:spTree>
    <p:extLst>
      <p:ext uri="{BB962C8B-B14F-4D97-AF65-F5344CB8AC3E}">
        <p14:creationId xmlns:p14="http://schemas.microsoft.com/office/powerpoint/2010/main" val="39586590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4A03-3BB0-438B-A06B-F571D29C0A01}"/>
              </a:ext>
            </a:extLst>
          </p:cNvPr>
          <p:cNvSpPr>
            <a:spLocks noGrp="1"/>
          </p:cNvSpPr>
          <p:nvPr>
            <p:ph type="title"/>
          </p:nvPr>
        </p:nvSpPr>
        <p:spPr/>
        <p:txBody>
          <a:bodyPr/>
          <a:lstStyle/>
          <a:p>
            <a:r>
              <a:rPr lang="en-GB" dirty="0"/>
              <a:t>Map of Coalville 1903</a:t>
            </a:r>
          </a:p>
        </p:txBody>
      </p:sp>
      <p:pic>
        <p:nvPicPr>
          <p:cNvPr id="3" name="Picture 2" descr="Coalville 1903 map ">
            <a:extLst>
              <a:ext uri="{FF2B5EF4-FFF2-40B4-BE49-F238E27FC236}">
                <a16:creationId xmlns:a16="http://schemas.microsoft.com/office/drawing/2014/main" id="{54734852-5918-492B-A6E6-AE2649773AD9}"/>
              </a:ext>
            </a:extLst>
          </p:cNvPr>
          <p:cNvPicPr>
            <a:picLocks noChangeAspect="1"/>
          </p:cNvPicPr>
          <p:nvPr/>
        </p:nvPicPr>
        <p:blipFill>
          <a:blip r:embed="rId2"/>
          <a:stretch>
            <a:fillRect/>
          </a:stretch>
        </p:blipFill>
        <p:spPr>
          <a:xfrm>
            <a:off x="1138541" y="0"/>
            <a:ext cx="9914917" cy="6858000"/>
          </a:xfrm>
          <a:prstGeom prst="rect">
            <a:avLst/>
          </a:prstGeom>
        </p:spPr>
      </p:pic>
    </p:spTree>
    <p:extLst>
      <p:ext uri="{BB962C8B-B14F-4D97-AF65-F5344CB8AC3E}">
        <p14:creationId xmlns:p14="http://schemas.microsoft.com/office/powerpoint/2010/main" val="19155742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D7E0-FCC4-4CD9-B778-AA6D4988F10C}"/>
              </a:ext>
            </a:extLst>
          </p:cNvPr>
          <p:cNvSpPr>
            <a:spLocks noGrp="1"/>
          </p:cNvSpPr>
          <p:nvPr>
            <p:ph type="title"/>
          </p:nvPr>
        </p:nvSpPr>
        <p:spPr/>
        <p:txBody>
          <a:bodyPr/>
          <a:lstStyle/>
          <a:p>
            <a:r>
              <a:rPr lang="en-GB" dirty="0"/>
              <a:t>Map of Coalville 1886</a:t>
            </a:r>
          </a:p>
        </p:txBody>
      </p:sp>
      <p:pic>
        <p:nvPicPr>
          <p:cNvPr id="3" name="Picture 2" descr="Coalville circa 1886 map ">
            <a:extLst>
              <a:ext uri="{FF2B5EF4-FFF2-40B4-BE49-F238E27FC236}">
                <a16:creationId xmlns:a16="http://schemas.microsoft.com/office/drawing/2014/main" id="{9A067416-5343-4CE0-AE0A-32CF80C6C0D1}"/>
              </a:ext>
            </a:extLst>
          </p:cNvPr>
          <p:cNvPicPr>
            <a:picLocks noChangeAspect="1"/>
          </p:cNvPicPr>
          <p:nvPr/>
        </p:nvPicPr>
        <p:blipFill>
          <a:blip r:embed="rId2"/>
          <a:stretch>
            <a:fillRect/>
          </a:stretch>
        </p:blipFill>
        <p:spPr>
          <a:xfrm>
            <a:off x="1094912" y="0"/>
            <a:ext cx="10002175" cy="6858000"/>
          </a:xfrm>
          <a:prstGeom prst="rect">
            <a:avLst/>
          </a:prstGeom>
        </p:spPr>
      </p:pic>
    </p:spTree>
    <p:extLst>
      <p:ext uri="{BB962C8B-B14F-4D97-AF65-F5344CB8AC3E}">
        <p14:creationId xmlns:p14="http://schemas.microsoft.com/office/powerpoint/2010/main" val="10711435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FC39-51B5-45CF-85DF-8157D08BC677}"/>
              </a:ext>
            </a:extLst>
          </p:cNvPr>
          <p:cNvSpPr>
            <a:spLocks noGrp="1"/>
          </p:cNvSpPr>
          <p:nvPr>
            <p:ph type="title"/>
          </p:nvPr>
        </p:nvSpPr>
        <p:spPr>
          <a:xfrm>
            <a:off x="381886" y="-958348"/>
            <a:ext cx="10996613" cy="710288"/>
          </a:xfrm>
        </p:spPr>
        <p:txBody>
          <a:bodyPr/>
          <a:lstStyle/>
          <a:p>
            <a:r>
              <a:rPr lang="en-GB" dirty="0"/>
              <a:t>Closing slide</a:t>
            </a:r>
          </a:p>
        </p:txBody>
      </p:sp>
      <p:sp>
        <p:nvSpPr>
          <p:cNvPr id="3" name="Content Placeholder 2">
            <a:extLst>
              <a:ext uri="{FF2B5EF4-FFF2-40B4-BE49-F238E27FC236}">
                <a16:creationId xmlns:a16="http://schemas.microsoft.com/office/drawing/2014/main" id="{EEB8E887-4835-49A9-A50F-C9E65611F7F7}"/>
              </a:ext>
            </a:extLst>
          </p:cNvPr>
          <p:cNvSpPr>
            <a:spLocks noGrp="1"/>
          </p:cNvSpPr>
          <p:nvPr>
            <p:ph idx="1"/>
          </p:nvPr>
        </p:nvSpPr>
        <p:spPr>
          <a:xfrm>
            <a:off x="381886" y="1470244"/>
            <a:ext cx="5200768" cy="2957377"/>
          </a:xfrm>
        </p:spPr>
        <p:txBody>
          <a:bodyPr/>
          <a:lstStyle/>
          <a:p>
            <a:r>
              <a:rPr lang="en-GB" dirty="0"/>
              <a:t>There are 8 miners who were found together and some were linked as if they had chosen to die linked, possibly while praying. </a:t>
            </a:r>
          </a:p>
          <a:p>
            <a:r>
              <a:rPr lang="en-US" b="1" i="1" dirty="0"/>
              <a:t>“Banded Together”</a:t>
            </a:r>
          </a:p>
          <a:p>
            <a:endParaRPr lang="en-GB" dirty="0"/>
          </a:p>
        </p:txBody>
      </p:sp>
      <p:pic>
        <p:nvPicPr>
          <p:cNvPr id="4" name="Content Placeholder 4" descr="Diagram of shafts ">
            <a:extLst>
              <a:ext uri="{FF2B5EF4-FFF2-40B4-BE49-F238E27FC236}">
                <a16:creationId xmlns:a16="http://schemas.microsoft.com/office/drawing/2014/main" id="{F7D2D677-F983-4907-ACDB-880B917CA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9040" y="160562"/>
            <a:ext cx="4682423" cy="6285131"/>
          </a:xfrm>
          <a:prstGeom prst="rect">
            <a:avLst/>
          </a:prstGeom>
        </p:spPr>
      </p:pic>
    </p:spTree>
    <p:extLst>
      <p:ext uri="{BB962C8B-B14F-4D97-AF65-F5344CB8AC3E}">
        <p14:creationId xmlns:p14="http://schemas.microsoft.com/office/powerpoint/2010/main" val="34602319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36DDB2-258D-4B4F-A3F9-6CF3120DE130}"/>
              </a:ext>
            </a:extLst>
          </p:cNvPr>
          <p:cNvSpPr/>
          <p:nvPr/>
        </p:nvSpPr>
        <p:spPr>
          <a:xfrm>
            <a:off x="6075821" y="849928"/>
            <a:ext cx="5428035" cy="4324261"/>
          </a:xfrm>
          <a:prstGeom prst="rect">
            <a:avLst/>
          </a:prstGeom>
        </p:spPr>
        <p:txBody>
          <a:bodyPr wrap="square">
            <a:spAutoFit/>
          </a:bodyPr>
          <a:lstStyle/>
          <a:p>
            <a:r>
              <a:rPr lang="en-GB" sz="1100" b="1" dirty="0"/>
              <a:t>Lady’s maid </a:t>
            </a:r>
            <a:r>
              <a:rPr lang="en-GB" sz="1100" dirty="0"/>
              <a:t>– A female servant who assists a lady with getting dressed, doing her hair, and keeping her things organized.</a:t>
            </a:r>
          </a:p>
          <a:p>
            <a:r>
              <a:rPr lang="en-GB" sz="1100" b="1" dirty="0"/>
              <a:t>Mothers help </a:t>
            </a:r>
            <a:r>
              <a:rPr lang="en-GB" sz="1100" dirty="0"/>
              <a:t>– unpaid daughter helping mother at home</a:t>
            </a:r>
          </a:p>
          <a:p>
            <a:r>
              <a:rPr lang="en-GB" sz="1100" b="1" dirty="0"/>
              <a:t>Nurse</a:t>
            </a:r>
            <a:r>
              <a:rPr lang="en-GB" sz="1100" dirty="0"/>
              <a:t> – A female </a:t>
            </a:r>
            <a:r>
              <a:rPr lang="en-GB" sz="1100" dirty="0" err="1"/>
              <a:t>servent</a:t>
            </a:r>
            <a:r>
              <a:rPr lang="en-GB" sz="1100" dirty="0"/>
              <a:t> who in charge of keeping babies and children healthy and would take care of them in a special room called the nursery. Her duties included feeding, dressing, and looking after the little ones. </a:t>
            </a:r>
          </a:p>
          <a:p>
            <a:r>
              <a:rPr lang="en-GB" sz="1100" b="1" dirty="0" err="1"/>
              <a:t>Parlourmaid</a:t>
            </a:r>
            <a:r>
              <a:rPr lang="en-GB" sz="1100" dirty="0"/>
              <a:t> – female servant who had the formal task of maintaining the elegance and cleanliness of the more refined rooms, such as the parlour or drawing room. They arranged furniture, dusted precious items, and set tables with precision to create a welcoming and polished atmosphere for both family and guests.</a:t>
            </a:r>
          </a:p>
          <a:p>
            <a:r>
              <a:rPr lang="en-GB" sz="1100" b="1" dirty="0"/>
              <a:t>Scholar </a:t>
            </a:r>
            <a:r>
              <a:rPr lang="en-GB" sz="1100" dirty="0"/>
              <a:t>– someone who was still at school or college</a:t>
            </a:r>
          </a:p>
          <a:p>
            <a:r>
              <a:rPr lang="en-GB" sz="1100" b="1" dirty="0"/>
              <a:t>Seamer of hose </a:t>
            </a:r>
            <a:r>
              <a:rPr lang="en-GB" sz="1100" dirty="0"/>
              <a:t>– a woman, who was responsible for sewing or stitching seams in hose, which are tight-fitting stockings or socks worn on the legs. </a:t>
            </a:r>
          </a:p>
          <a:p>
            <a:r>
              <a:rPr lang="en-GB" sz="1100" b="1" dirty="0"/>
              <a:t>Ship owner A very wealthy person who </a:t>
            </a:r>
            <a:r>
              <a:rPr lang="en-GB" sz="1100" dirty="0"/>
              <a:t>owned a ship and was in charge of making sure the ship was safe, hiring a crew to sail it, and deciding where it would go to bring back goods like tea, spices, or other things that people needed.</a:t>
            </a:r>
          </a:p>
          <a:p>
            <a:r>
              <a:rPr lang="en-GB" sz="1100" b="1" dirty="0"/>
              <a:t>Under manager </a:t>
            </a:r>
            <a:r>
              <a:rPr lang="en-GB" sz="1100" dirty="0"/>
              <a:t>worked beneath the surface of the Earth, aiding in the coordination of mining activities, overseeing ventilation systems, and resolving any challenges that emerged during the mining process. Their role was pivotal in upholding organization and productivity within the mine, all the while contributing to the broader management of coal extraction operations.</a:t>
            </a:r>
          </a:p>
          <a:p>
            <a:r>
              <a:rPr lang="en-GB" sz="1100" b="1" dirty="0"/>
              <a:t>Waggon riveter </a:t>
            </a:r>
            <a:r>
              <a:rPr lang="en-GB" sz="1100" dirty="0"/>
              <a:t>A man who was responsible for assembling and securing the metal parts of train wagons using rivets. Rivets are small, cylindrical metal fasteners that are heated and hammered to join two or more pieces of metal together.</a:t>
            </a:r>
          </a:p>
          <a:p>
            <a:endParaRPr lang="en-GB" sz="1100" dirty="0"/>
          </a:p>
        </p:txBody>
      </p:sp>
      <p:sp>
        <p:nvSpPr>
          <p:cNvPr id="3" name="Rectangle 2">
            <a:extLst>
              <a:ext uri="{FF2B5EF4-FFF2-40B4-BE49-F238E27FC236}">
                <a16:creationId xmlns:a16="http://schemas.microsoft.com/office/drawing/2014/main" id="{D3735979-EBE9-4D1A-88BF-D7C02E7AEF52}"/>
              </a:ext>
            </a:extLst>
          </p:cNvPr>
          <p:cNvSpPr/>
          <p:nvPr/>
        </p:nvSpPr>
        <p:spPr>
          <a:xfrm>
            <a:off x="236706" y="849928"/>
            <a:ext cx="5714832" cy="5509200"/>
          </a:xfrm>
          <a:prstGeom prst="rect">
            <a:avLst/>
          </a:prstGeom>
        </p:spPr>
        <p:txBody>
          <a:bodyPr wrap="square">
            <a:spAutoFit/>
          </a:bodyPr>
          <a:lstStyle/>
          <a:p>
            <a:r>
              <a:rPr lang="en-GB" sz="1100" b="1" dirty="0"/>
              <a:t>Barrister</a:t>
            </a:r>
            <a:r>
              <a:rPr lang="en-GB" sz="1100" dirty="0"/>
              <a:t> – A barrister helps people by giving them legal advice and representing them in court when they need help with legal problems. </a:t>
            </a:r>
          </a:p>
          <a:p>
            <a:r>
              <a:rPr lang="en-GB" sz="1100" b="1" dirty="0"/>
              <a:t>Brickyard </a:t>
            </a:r>
            <a:r>
              <a:rPr lang="en-GB" sz="1100" dirty="0"/>
              <a:t>A place where bricks are made and backed from clay</a:t>
            </a:r>
          </a:p>
          <a:p>
            <a:r>
              <a:rPr lang="en-GB" sz="1100" b="1" dirty="0"/>
              <a:t>Civil servant</a:t>
            </a:r>
            <a:r>
              <a:rPr lang="en-GB" sz="1100" dirty="0"/>
              <a:t>, A civil servant is someone who works for the government to help make and carry out laws and provide various services to the public, like working in schools, hospitals, or government offices. </a:t>
            </a:r>
          </a:p>
          <a:p>
            <a:r>
              <a:rPr lang="en-GB" sz="1100" b="1" dirty="0"/>
              <a:t>Coachman</a:t>
            </a:r>
            <a:r>
              <a:rPr lang="en-GB" sz="1100" dirty="0"/>
              <a:t> – A man who drives a horse-drawn carriage, taking people from one place to another. </a:t>
            </a:r>
          </a:p>
          <a:p>
            <a:r>
              <a:rPr lang="en-GB" sz="1100" b="1" dirty="0"/>
              <a:t>Coalminer </a:t>
            </a:r>
            <a:r>
              <a:rPr lang="en-GB" sz="1100" dirty="0"/>
              <a:t>works underground in mines to extract coal, a black rock that can be burned for energy, helping to provide energy and heat for homes and businesses.</a:t>
            </a:r>
          </a:p>
          <a:p>
            <a:r>
              <a:rPr lang="en-GB" sz="1100" b="1" dirty="0"/>
              <a:t>Cook </a:t>
            </a:r>
            <a:r>
              <a:rPr lang="en-GB" sz="1100" dirty="0"/>
              <a:t>– A female servant who prepares and makes food, turning ingredients into delicious meals for her employers to eat.</a:t>
            </a:r>
          </a:p>
          <a:p>
            <a:r>
              <a:rPr lang="en-GB" sz="1100" b="1" dirty="0"/>
              <a:t>Elastic web spinner </a:t>
            </a:r>
            <a:r>
              <a:rPr lang="en-GB" sz="1100" dirty="0"/>
              <a:t>– working in local mill making braces etc</a:t>
            </a:r>
          </a:p>
          <a:p>
            <a:r>
              <a:rPr lang="en-GB" sz="1100" b="1" dirty="0"/>
              <a:t>Engine stoker </a:t>
            </a:r>
            <a:r>
              <a:rPr lang="en-GB" sz="1100" dirty="0"/>
              <a:t>- responsible for fuelling and managing the fire in a steam engine by adding coal, to maintain the necessary heat for the engine to operate efficiently. This role was particularly important in the past when steam engines were commonly used for trains, ships, and industrial machinery. </a:t>
            </a:r>
          </a:p>
          <a:p>
            <a:r>
              <a:rPr lang="en-GB" sz="1100" b="1" dirty="0"/>
              <a:t>Examiner HMS </a:t>
            </a:r>
            <a:r>
              <a:rPr lang="en-GB" sz="1100" dirty="0"/>
              <a:t>– (Her Majesty's Inspectorate of Mines) was an official responsible for inspecting and ensuring the safety of mining operations. They examined the mine workings, machinery, and safety measures to prevent accidents and promote the well-being of miners, reporting their findings to higher authorities. </a:t>
            </a:r>
          </a:p>
          <a:p>
            <a:r>
              <a:rPr lang="en-GB" sz="1100" b="1" dirty="0"/>
              <a:t>Furnace man </a:t>
            </a:r>
            <a:r>
              <a:rPr lang="en-GB" sz="1100" dirty="0"/>
              <a:t>– made sure there was enough fresh air for the miners to breathe and that bad air, which could make them sick, was taken away. They did this by designing furnaces and using tools like fans to keep the air in the mines safe and comfortable for the miners.</a:t>
            </a:r>
            <a:r>
              <a:rPr lang="en-GB" sz="1100" b="1" dirty="0"/>
              <a:t> </a:t>
            </a:r>
            <a:endParaRPr lang="en-GB" sz="1100" dirty="0"/>
          </a:p>
          <a:p>
            <a:r>
              <a:rPr lang="en-GB" sz="1100" b="1" dirty="0"/>
              <a:t>Groom</a:t>
            </a:r>
            <a:r>
              <a:rPr lang="en-GB" sz="1100" dirty="0"/>
              <a:t> – A male servant who takes care of and looks after horses. They make sure the horses are fed, groomed, and in good health</a:t>
            </a:r>
          </a:p>
          <a:p>
            <a:r>
              <a:rPr lang="en-GB" sz="1100" b="1" dirty="0"/>
              <a:t>Housemaid </a:t>
            </a:r>
            <a:r>
              <a:rPr lang="en-GB" sz="1100" dirty="0"/>
              <a:t>– A female servant helps with various household chores and cleaning tasks.</a:t>
            </a:r>
          </a:p>
          <a:p>
            <a:r>
              <a:rPr lang="en-GB" sz="1100" b="1" dirty="0"/>
              <a:t>Kitchen maid </a:t>
            </a:r>
            <a:r>
              <a:rPr lang="en-GB" sz="1100" dirty="0"/>
              <a:t>– A female servant who helps with tasks related to cooking and kitchen upkeep. They assist in preparing ingredients, washing dishes, and keeping the kitchen clean and organized.</a:t>
            </a:r>
            <a:r>
              <a:rPr lang="en-GB" sz="1100" b="1" dirty="0"/>
              <a:t> </a:t>
            </a:r>
            <a:endParaRPr lang="en-GB" sz="1100" dirty="0"/>
          </a:p>
          <a:p>
            <a:endParaRPr lang="en-GB" sz="1100" dirty="0"/>
          </a:p>
        </p:txBody>
      </p:sp>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360989" y="141390"/>
            <a:ext cx="10996613" cy="710288"/>
          </a:xfrm>
        </p:spPr>
        <p:txBody>
          <a:bodyPr/>
          <a:lstStyle/>
          <a:p>
            <a:r>
              <a:rPr lang="en-GB" dirty="0"/>
              <a:t>A list of occupations that are found on the 1891 census. </a:t>
            </a:r>
          </a:p>
        </p:txBody>
      </p:sp>
    </p:spTree>
    <p:extLst>
      <p:ext uri="{BB962C8B-B14F-4D97-AF65-F5344CB8AC3E}">
        <p14:creationId xmlns:p14="http://schemas.microsoft.com/office/powerpoint/2010/main" val="10249942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nsus. ">
            <a:extLst>
              <a:ext uri="{FF2B5EF4-FFF2-40B4-BE49-F238E27FC236}">
                <a16:creationId xmlns:a16="http://schemas.microsoft.com/office/drawing/2014/main" id="{7E5EEAB8-83E8-4698-AE3A-D4F9CCDACC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302" y="597747"/>
            <a:ext cx="7712472" cy="5437293"/>
          </a:xfrm>
          <a:prstGeom prst="rect">
            <a:avLst/>
          </a:prstGeom>
        </p:spPr>
      </p:pic>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4763395" y="0"/>
            <a:ext cx="2376285" cy="710288"/>
          </a:xfrm>
        </p:spPr>
        <p:txBody>
          <a:bodyPr/>
          <a:lstStyle/>
          <a:p>
            <a:r>
              <a:rPr lang="en-GB" dirty="0"/>
              <a:t>John Bird </a:t>
            </a:r>
          </a:p>
        </p:txBody>
      </p:sp>
    </p:spTree>
    <p:extLst>
      <p:ext uri="{BB962C8B-B14F-4D97-AF65-F5344CB8AC3E}">
        <p14:creationId xmlns:p14="http://schemas.microsoft.com/office/powerpoint/2010/main" val="2048474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EB73-B8A0-481A-8B43-BF46E3F3C881}"/>
              </a:ext>
            </a:extLst>
          </p:cNvPr>
          <p:cNvSpPr>
            <a:spLocks noGrp="1"/>
          </p:cNvSpPr>
          <p:nvPr>
            <p:ph type="title"/>
          </p:nvPr>
        </p:nvSpPr>
        <p:spPr>
          <a:xfrm>
            <a:off x="326707" y="192406"/>
            <a:ext cx="10996613" cy="710288"/>
          </a:xfrm>
        </p:spPr>
        <p:txBody>
          <a:bodyPr>
            <a:normAutofit/>
          </a:bodyPr>
          <a:lstStyle/>
          <a:p>
            <a:r>
              <a:rPr lang="en-GB" dirty="0"/>
              <a:t>Aerial Photo of Whitwick mine in 1926</a:t>
            </a:r>
          </a:p>
        </p:txBody>
      </p:sp>
      <p:pic>
        <p:nvPicPr>
          <p:cNvPr id="7" name="Content Placeholder 6" descr="An aerial view of a Whitwick Colliery.">
            <a:extLst>
              <a:ext uri="{FF2B5EF4-FFF2-40B4-BE49-F238E27FC236}">
                <a16:creationId xmlns:a16="http://schemas.microsoft.com/office/drawing/2014/main" id="{22AD66B2-3340-CDF6-BB90-9C2E2F8D1E49}"/>
              </a:ext>
            </a:extLst>
          </p:cNvPr>
          <p:cNvPicPr>
            <a:picLocks noGrp="1" noChangeAspect="1"/>
          </p:cNvPicPr>
          <p:nvPr>
            <p:ph idx="1"/>
          </p:nvPr>
        </p:nvPicPr>
        <p:blipFill rotWithShape="1">
          <a:blip r:embed="rId3"/>
          <a:srcRect b="2807"/>
          <a:stretch/>
        </p:blipFill>
        <p:spPr>
          <a:xfrm>
            <a:off x="2123091" y="1065706"/>
            <a:ext cx="7609488" cy="5781099"/>
          </a:xfrm>
        </p:spPr>
      </p:pic>
    </p:spTree>
    <p:extLst>
      <p:ext uri="{BB962C8B-B14F-4D97-AF65-F5344CB8AC3E}">
        <p14:creationId xmlns:p14="http://schemas.microsoft.com/office/powerpoint/2010/main" val="28601432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nsus. ">
            <a:extLst>
              <a:ext uri="{FF2B5EF4-FFF2-40B4-BE49-F238E27FC236}">
                <a16:creationId xmlns:a16="http://schemas.microsoft.com/office/drawing/2014/main" id="{FFE717E6-A8C1-46C2-B95E-1290A4861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716" y="549137"/>
            <a:ext cx="8565644" cy="5482012"/>
          </a:xfrm>
          <a:prstGeom prst="rect">
            <a:avLst/>
          </a:prstGeom>
        </p:spPr>
      </p:pic>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4447246" y="89576"/>
            <a:ext cx="3008583" cy="710288"/>
          </a:xfrm>
        </p:spPr>
        <p:txBody>
          <a:bodyPr>
            <a:normAutofit fontScale="90000"/>
          </a:bodyPr>
          <a:lstStyle/>
          <a:p>
            <a:r>
              <a:rPr lang="en-GB" dirty="0"/>
              <a:t>William Davies</a:t>
            </a:r>
            <a:br>
              <a:rPr lang="en-GB" dirty="0"/>
            </a:br>
            <a:endParaRPr lang="en-GB" dirty="0"/>
          </a:p>
        </p:txBody>
      </p:sp>
    </p:spTree>
    <p:extLst>
      <p:ext uri="{BB962C8B-B14F-4D97-AF65-F5344CB8AC3E}">
        <p14:creationId xmlns:p14="http://schemas.microsoft.com/office/powerpoint/2010/main" val="10612337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nsus. ">
            <a:extLst>
              <a:ext uri="{FF2B5EF4-FFF2-40B4-BE49-F238E27FC236}">
                <a16:creationId xmlns:a16="http://schemas.microsoft.com/office/drawing/2014/main" id="{D92089A0-0BC7-4D51-A64F-85380B42A3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49" t="7330" r="11971" b="15925"/>
          <a:stretch/>
        </p:blipFill>
        <p:spPr>
          <a:xfrm>
            <a:off x="2118263" y="593811"/>
            <a:ext cx="7666550" cy="5403958"/>
          </a:xfrm>
          <a:prstGeom prst="rect">
            <a:avLst/>
          </a:prstGeom>
        </p:spPr>
      </p:pic>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3518255" y="238667"/>
            <a:ext cx="4866566" cy="710288"/>
          </a:xfrm>
        </p:spPr>
        <p:txBody>
          <a:bodyPr>
            <a:normAutofit fontScale="90000"/>
          </a:bodyPr>
          <a:lstStyle/>
          <a:p>
            <a:r>
              <a:rPr lang="en-GB" dirty="0"/>
              <a:t>Charles Beresford Clamp </a:t>
            </a:r>
            <a:br>
              <a:rPr lang="en-GB" dirty="0"/>
            </a:br>
            <a:endParaRPr lang="en-GB" dirty="0"/>
          </a:p>
        </p:txBody>
      </p:sp>
    </p:spTree>
    <p:extLst>
      <p:ext uri="{BB962C8B-B14F-4D97-AF65-F5344CB8AC3E}">
        <p14:creationId xmlns:p14="http://schemas.microsoft.com/office/powerpoint/2010/main" val="28658278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nsus. ">
            <a:extLst>
              <a:ext uri="{FF2B5EF4-FFF2-40B4-BE49-F238E27FC236}">
                <a16:creationId xmlns:a16="http://schemas.microsoft.com/office/drawing/2014/main" id="{F8C291C0-9880-4CA2-B1DB-EDFA610E42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48" t="8510" r="13545" b="15177"/>
          <a:stretch/>
        </p:blipFill>
        <p:spPr>
          <a:xfrm>
            <a:off x="2138740" y="601107"/>
            <a:ext cx="7625596" cy="5462810"/>
          </a:xfrm>
          <a:prstGeom prst="rect">
            <a:avLst/>
          </a:prstGeom>
        </p:spPr>
      </p:pic>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4150553" y="131663"/>
            <a:ext cx="3601970" cy="710288"/>
          </a:xfrm>
        </p:spPr>
        <p:txBody>
          <a:bodyPr>
            <a:normAutofit fontScale="90000"/>
          </a:bodyPr>
          <a:lstStyle/>
          <a:p>
            <a:r>
              <a:rPr lang="en-GB" dirty="0"/>
              <a:t>Benjamin </a:t>
            </a:r>
            <a:r>
              <a:rPr lang="en-GB" dirty="0" err="1"/>
              <a:t>Wileman</a:t>
            </a:r>
            <a:br>
              <a:rPr lang="en-GB" dirty="0"/>
            </a:br>
            <a:endParaRPr lang="en-GB" dirty="0"/>
          </a:p>
        </p:txBody>
      </p:sp>
    </p:spTree>
    <p:extLst>
      <p:ext uri="{BB962C8B-B14F-4D97-AF65-F5344CB8AC3E}">
        <p14:creationId xmlns:p14="http://schemas.microsoft.com/office/powerpoint/2010/main" val="42721650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nsus. ">
            <a:extLst>
              <a:ext uri="{FF2B5EF4-FFF2-40B4-BE49-F238E27FC236}">
                <a16:creationId xmlns:a16="http://schemas.microsoft.com/office/drawing/2014/main" id="{348B190C-9726-4C8F-88DA-A9FD8F2D3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89" t="6838" r="12312" b="14599"/>
          <a:stretch/>
        </p:blipFill>
        <p:spPr>
          <a:xfrm>
            <a:off x="2235572" y="661481"/>
            <a:ext cx="7431931" cy="5379396"/>
          </a:xfrm>
          <a:prstGeom prst="rect">
            <a:avLst/>
          </a:prstGeom>
        </p:spPr>
      </p:pic>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3523118" y="219211"/>
            <a:ext cx="4856839" cy="710288"/>
          </a:xfrm>
        </p:spPr>
        <p:txBody>
          <a:bodyPr>
            <a:normAutofit fontScale="90000"/>
          </a:bodyPr>
          <a:lstStyle/>
          <a:p>
            <a:r>
              <a:rPr lang="en-GB" dirty="0"/>
              <a:t>Benjamin </a:t>
            </a:r>
            <a:r>
              <a:rPr lang="en-GB" dirty="0" err="1"/>
              <a:t>Wileman</a:t>
            </a:r>
            <a:r>
              <a:rPr lang="en-GB" dirty="0"/>
              <a:t> part 2</a:t>
            </a:r>
            <a:br>
              <a:rPr lang="en-GB" dirty="0"/>
            </a:br>
            <a:endParaRPr lang="en-GB" dirty="0"/>
          </a:p>
        </p:txBody>
      </p:sp>
    </p:spTree>
    <p:extLst>
      <p:ext uri="{BB962C8B-B14F-4D97-AF65-F5344CB8AC3E}">
        <p14:creationId xmlns:p14="http://schemas.microsoft.com/office/powerpoint/2010/main" val="28887521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nsus. ">
            <a:extLst>
              <a:ext uri="{FF2B5EF4-FFF2-40B4-BE49-F238E27FC236}">
                <a16:creationId xmlns:a16="http://schemas.microsoft.com/office/drawing/2014/main" id="{04DDC7EB-B684-4815-8899-F1DE4306937A}"/>
              </a:ext>
            </a:extLst>
          </p:cNvPr>
          <p:cNvPicPr>
            <a:picLocks noChangeAspect="1"/>
          </p:cNvPicPr>
          <p:nvPr/>
        </p:nvPicPr>
        <p:blipFill rotWithShape="1">
          <a:blip r:embed="rId3">
            <a:extLst>
              <a:ext uri="{28A0092B-C50C-407E-A947-70E740481C1C}">
                <a14:useLocalDpi xmlns:a14="http://schemas.microsoft.com/office/drawing/2010/main" val="0"/>
              </a:ext>
            </a:extLst>
          </a:blip>
          <a:srcRect l="3935" t="3022"/>
          <a:stretch/>
        </p:blipFill>
        <p:spPr>
          <a:xfrm>
            <a:off x="2500501" y="605790"/>
            <a:ext cx="6902073" cy="5446178"/>
          </a:xfrm>
          <a:prstGeom prst="rect">
            <a:avLst/>
          </a:prstGeom>
        </p:spPr>
      </p:pic>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3837597" y="34290"/>
            <a:ext cx="4227881" cy="710288"/>
          </a:xfrm>
        </p:spPr>
        <p:txBody>
          <a:bodyPr>
            <a:normAutofit/>
          </a:bodyPr>
          <a:lstStyle/>
          <a:p>
            <a:r>
              <a:rPr lang="en-GB" sz="2900" dirty="0"/>
              <a:t>Charles Booth Part 1 </a:t>
            </a:r>
          </a:p>
        </p:txBody>
      </p:sp>
    </p:spTree>
    <p:extLst>
      <p:ext uri="{BB962C8B-B14F-4D97-AF65-F5344CB8AC3E}">
        <p14:creationId xmlns:p14="http://schemas.microsoft.com/office/powerpoint/2010/main" val="18386512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nsus. ">
            <a:extLst>
              <a:ext uri="{FF2B5EF4-FFF2-40B4-BE49-F238E27FC236}">
                <a16:creationId xmlns:a16="http://schemas.microsoft.com/office/drawing/2014/main" id="{D3373178-F64C-42BC-8121-3EF9DC6D0793}"/>
              </a:ext>
            </a:extLst>
          </p:cNvPr>
          <p:cNvPicPr>
            <a:picLocks noChangeAspect="1"/>
          </p:cNvPicPr>
          <p:nvPr/>
        </p:nvPicPr>
        <p:blipFill rotWithShape="1">
          <a:blip r:embed="rId3">
            <a:extLst>
              <a:ext uri="{28A0092B-C50C-407E-A947-70E740481C1C}">
                <a14:useLocalDpi xmlns:a14="http://schemas.microsoft.com/office/drawing/2010/main" val="0"/>
              </a:ext>
            </a:extLst>
          </a:blip>
          <a:srcRect l="4317" t="3666"/>
          <a:stretch/>
        </p:blipFill>
        <p:spPr>
          <a:xfrm>
            <a:off x="2533645" y="783362"/>
            <a:ext cx="6643695" cy="5291276"/>
          </a:xfrm>
          <a:prstGeom prst="rect">
            <a:avLst/>
          </a:prstGeom>
        </p:spPr>
      </p:pic>
      <p:sp>
        <p:nvSpPr>
          <p:cNvPr id="2" name="Title 1">
            <a:extLst>
              <a:ext uri="{FF2B5EF4-FFF2-40B4-BE49-F238E27FC236}">
                <a16:creationId xmlns:a16="http://schemas.microsoft.com/office/drawing/2014/main" id="{92BCBF02-3D62-45EC-B8A2-1DB439E91566}"/>
              </a:ext>
            </a:extLst>
          </p:cNvPr>
          <p:cNvSpPr>
            <a:spLocks noGrp="1"/>
          </p:cNvSpPr>
          <p:nvPr>
            <p:ph type="title"/>
          </p:nvPr>
        </p:nvSpPr>
        <p:spPr>
          <a:xfrm>
            <a:off x="3987006" y="159386"/>
            <a:ext cx="3929063" cy="710288"/>
          </a:xfrm>
        </p:spPr>
        <p:txBody>
          <a:bodyPr>
            <a:normAutofit fontScale="90000"/>
          </a:bodyPr>
          <a:lstStyle/>
          <a:p>
            <a:r>
              <a:rPr lang="en-GB" dirty="0"/>
              <a:t>Charles Booth part 2 </a:t>
            </a:r>
            <a:br>
              <a:rPr lang="en-GB" dirty="0"/>
            </a:br>
            <a:endParaRPr lang="en-GB" dirty="0"/>
          </a:p>
        </p:txBody>
      </p:sp>
    </p:spTree>
    <p:extLst>
      <p:ext uri="{BB962C8B-B14F-4D97-AF65-F5344CB8AC3E}">
        <p14:creationId xmlns:p14="http://schemas.microsoft.com/office/powerpoint/2010/main" val="37996055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nsus. ">
            <a:extLst>
              <a:ext uri="{FF2B5EF4-FFF2-40B4-BE49-F238E27FC236}">
                <a16:creationId xmlns:a16="http://schemas.microsoft.com/office/drawing/2014/main" id="{134C7F02-DFF4-4A17-8253-AC39B26CB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495" y="697721"/>
            <a:ext cx="9050086" cy="5226424"/>
          </a:xfrm>
          <a:prstGeom prst="rect">
            <a:avLst/>
          </a:prstGeom>
        </p:spPr>
      </p:pic>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4705029" y="238667"/>
            <a:ext cx="2493017" cy="710288"/>
          </a:xfrm>
        </p:spPr>
        <p:txBody>
          <a:bodyPr>
            <a:normAutofit fontScale="90000"/>
          </a:bodyPr>
          <a:lstStyle/>
          <a:p>
            <a:r>
              <a:rPr lang="en-GB" dirty="0"/>
              <a:t>John Burkitt</a:t>
            </a:r>
            <a:br>
              <a:rPr lang="en-GB" dirty="0"/>
            </a:br>
            <a:endParaRPr lang="en-GB" dirty="0"/>
          </a:p>
        </p:txBody>
      </p:sp>
    </p:spTree>
    <p:extLst>
      <p:ext uri="{BB962C8B-B14F-4D97-AF65-F5344CB8AC3E}">
        <p14:creationId xmlns:p14="http://schemas.microsoft.com/office/powerpoint/2010/main" val="23015055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nsus. ">
            <a:extLst>
              <a:ext uri="{FF2B5EF4-FFF2-40B4-BE49-F238E27FC236}">
                <a16:creationId xmlns:a16="http://schemas.microsoft.com/office/drawing/2014/main" id="{D2BA3C9F-B9D9-483D-85C5-2E908C57C2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21" t="7517" r="11516" b="15461"/>
          <a:stretch/>
        </p:blipFill>
        <p:spPr>
          <a:xfrm>
            <a:off x="1985184" y="504136"/>
            <a:ext cx="7932708" cy="5565194"/>
          </a:xfrm>
          <a:prstGeom prst="rect">
            <a:avLst/>
          </a:prstGeom>
        </p:spPr>
      </p:pic>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4471565" y="190028"/>
            <a:ext cx="2959945" cy="710288"/>
          </a:xfrm>
        </p:spPr>
        <p:txBody>
          <a:bodyPr>
            <a:normAutofit fontScale="90000"/>
          </a:bodyPr>
          <a:lstStyle/>
          <a:p>
            <a:r>
              <a:rPr lang="en-GB" dirty="0"/>
              <a:t>Thomas Timson</a:t>
            </a:r>
            <a:br>
              <a:rPr lang="en-GB" dirty="0"/>
            </a:br>
            <a:endParaRPr lang="en-GB" dirty="0"/>
          </a:p>
        </p:txBody>
      </p:sp>
    </p:spTree>
    <p:extLst>
      <p:ext uri="{BB962C8B-B14F-4D97-AF65-F5344CB8AC3E}">
        <p14:creationId xmlns:p14="http://schemas.microsoft.com/office/powerpoint/2010/main" val="3164719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nsus. ">
            <a:extLst>
              <a:ext uri="{FF2B5EF4-FFF2-40B4-BE49-F238E27FC236}">
                <a16:creationId xmlns:a16="http://schemas.microsoft.com/office/drawing/2014/main" id="{019A677C-E39C-4DD9-AC54-1507E07E21E4}"/>
              </a:ext>
            </a:extLst>
          </p:cNvPr>
          <p:cNvPicPr>
            <a:picLocks noChangeAspect="1"/>
          </p:cNvPicPr>
          <p:nvPr/>
        </p:nvPicPr>
        <p:blipFill rotWithShape="1">
          <a:blip r:embed="rId3">
            <a:extLst>
              <a:ext uri="{28A0092B-C50C-407E-A947-70E740481C1C}">
                <a14:useLocalDpi xmlns:a14="http://schemas.microsoft.com/office/drawing/2010/main" val="0"/>
              </a:ext>
            </a:extLst>
          </a:blip>
          <a:srcRect l="1770" t="2419"/>
          <a:stretch/>
        </p:blipFill>
        <p:spPr>
          <a:xfrm>
            <a:off x="2068984" y="574355"/>
            <a:ext cx="7765105" cy="5496127"/>
          </a:xfrm>
          <a:prstGeom prst="rect">
            <a:avLst/>
          </a:prstGeom>
        </p:spPr>
      </p:pic>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4359697" y="131662"/>
            <a:ext cx="3183681" cy="710288"/>
          </a:xfrm>
        </p:spPr>
        <p:txBody>
          <a:bodyPr>
            <a:normAutofit fontScale="90000"/>
          </a:bodyPr>
          <a:lstStyle/>
          <a:p>
            <a:r>
              <a:rPr lang="en-GB" dirty="0"/>
              <a:t>William Belcher</a:t>
            </a:r>
            <a:br>
              <a:rPr lang="en-GB" dirty="0"/>
            </a:br>
            <a:endParaRPr lang="en-GB" dirty="0"/>
          </a:p>
        </p:txBody>
      </p:sp>
    </p:spTree>
    <p:extLst>
      <p:ext uri="{BB962C8B-B14F-4D97-AF65-F5344CB8AC3E}">
        <p14:creationId xmlns:p14="http://schemas.microsoft.com/office/powerpoint/2010/main" val="8454127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nsus. ">
            <a:extLst>
              <a:ext uri="{FF2B5EF4-FFF2-40B4-BE49-F238E27FC236}">
                <a16:creationId xmlns:a16="http://schemas.microsoft.com/office/drawing/2014/main" id="{F27DC088-F224-4E72-AA95-A4087E7149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33" t="8370" r="11741" b="15318"/>
          <a:stretch/>
        </p:blipFill>
        <p:spPr>
          <a:xfrm>
            <a:off x="2082549" y="573932"/>
            <a:ext cx="7737978" cy="5392528"/>
          </a:xfrm>
          <a:prstGeom prst="rect">
            <a:avLst/>
          </a:prstGeom>
        </p:spPr>
      </p:pic>
      <p:sp>
        <p:nvSpPr>
          <p:cNvPr id="2" name="Title 1">
            <a:extLst>
              <a:ext uri="{FF2B5EF4-FFF2-40B4-BE49-F238E27FC236}">
                <a16:creationId xmlns:a16="http://schemas.microsoft.com/office/drawing/2014/main" id="{F775A946-9765-427B-92FC-6E5CEFA5FD2C}"/>
              </a:ext>
            </a:extLst>
          </p:cNvPr>
          <p:cNvSpPr>
            <a:spLocks noGrp="1"/>
          </p:cNvSpPr>
          <p:nvPr>
            <p:ph type="title"/>
          </p:nvPr>
        </p:nvSpPr>
        <p:spPr>
          <a:xfrm>
            <a:off x="4899582" y="121935"/>
            <a:ext cx="2103911" cy="710288"/>
          </a:xfrm>
        </p:spPr>
        <p:txBody>
          <a:bodyPr>
            <a:normAutofit fontScale="90000"/>
          </a:bodyPr>
          <a:lstStyle/>
          <a:p>
            <a:r>
              <a:rPr lang="en-GB" dirty="0"/>
              <a:t>Albert Gee</a:t>
            </a:r>
            <a:br>
              <a:rPr lang="en-GB" dirty="0"/>
            </a:br>
            <a:endParaRPr lang="en-GB" dirty="0"/>
          </a:p>
        </p:txBody>
      </p:sp>
    </p:spTree>
    <p:extLst>
      <p:ext uri="{BB962C8B-B14F-4D97-AF65-F5344CB8AC3E}">
        <p14:creationId xmlns:p14="http://schemas.microsoft.com/office/powerpoint/2010/main" val="20146860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DIACAPTIONSPROMPTED" val="False"/>
  <p:tag name="TEMPPRESENTATIONFILE" val="C:\Users\CMcharg\AppData\Local\Temp\tmp3236.tmp"/>
  <p:tag name="TEMPMEDIAFILENAME" val="C:\Users\CMcharg\AppData\Local\Temp\tmp32F3_C8486A03"/>
  <p:tag name="CAPTIONID" val="05aaf069-4f70-408b-9019-08bbfd72c204"/>
  <p:tag name="MEDIAFADEDURATION" val="0.2"/>
  <p:tag name="MEDIATRANSPARENCY" val="0.3"/>
  <p:tag name="CUSTOMXMLPARTID" val="{FA883FA1-D011-4580-9E9E-614C745F4E6B}"/>
  <p:tag name="MEDIACAPTIONCOUNT" val="True"/>
  <p:tag name="MEDIACAPTIONSHIDDEN" val="True"/>
  <p:tag name="MEDIACAPTIONALIGNMENT" val="Auto"/>
</p:tagLst>
</file>

<file path=ppt/tags/tag2.xml><?xml version="1.0" encoding="utf-8"?>
<p:tagLst xmlns:a="http://schemas.openxmlformats.org/drawingml/2006/main" xmlns:r="http://schemas.openxmlformats.org/officeDocument/2006/relationships" xmlns:p="http://schemas.openxmlformats.org/presentationml/2006/main">
  <p:tag name="CAPTIONID" val="3a216000-ab3d-49da-aaf0-83927908ccdd"/>
  <p:tag name="MEDIAFADEDURATION" val="0.2"/>
  <p:tag name="MEDIATRANSPARENCY" val="0.3"/>
  <p:tag name="MEDIACAPTIONSPROMPTED" val="False"/>
  <p:tag name="TEMPPRESENTATIONFILE" val="C:\Users\CMcharg\AppData\Local\Temp\tmpCBE8.tmp"/>
  <p:tag name="TEMPMEDIAFILENAME" val="C:\Users\CMcharg\AppData\Local\Temp\tmpCC76_BC0CF410"/>
  <p:tag name="CUSTOMXMLPARTID" val="{C83F36FE-6B38-4A47-AFCA-6B001E3AEA31}"/>
  <p:tag name="MEDIACAPTIONCOUNT" val="True"/>
  <p:tag name="MEDIACAPTIONSHIDDEN" val="True"/>
</p:tagLst>
</file>

<file path=ppt/tags/tag3.xml><?xml version="1.0" encoding="utf-8"?>
<p:tagLst xmlns:a="http://schemas.openxmlformats.org/drawingml/2006/main" xmlns:r="http://schemas.openxmlformats.org/officeDocument/2006/relationships" xmlns:p="http://schemas.openxmlformats.org/presentationml/2006/main">
  <p:tag name="CAPTIONID" val="3a216000-ab3d-49da-aaf0-83927908ccdd"/>
  <p:tag name="CAPTIONINTERNALID" val="0aedae06-31e6-435a-9455-80753c244704"/>
  <p:tag name="CAPTIONITEMSYSNAME" val="BC0CF410Untilabout2:0000:00:02.0-00:01:47.7"/>
  <p:tag name="BOOKMARKENTRYNAME" val="BC0CF41000:00:02.0"/>
  <p:tag name="BOOKMARKEXITNAME" val="BC0CF41000:01:47.7"/>
</p:tagLst>
</file>

<file path=ppt/tags/tag4.xml><?xml version="1.0" encoding="utf-8"?>
<p:tagLst xmlns:a="http://schemas.openxmlformats.org/drawingml/2006/main" xmlns:r="http://schemas.openxmlformats.org/officeDocument/2006/relationships" xmlns:p="http://schemas.openxmlformats.org/presentationml/2006/main">
  <p:tag name="CAPTIONID" val="3313aeb6-b7a3-4e7c-ad8b-aee1584ad4dc"/>
  <p:tag name="TEMPPRESENTATIONFILE" val="C:\Users\CMcharg\AppData\Local\Temp\tmp9FEF.tmp"/>
  <p:tag name="TEMPMEDIAFILENAME" val="C:\Users\CMcharg\AppData\Local\Temp\tmpA08C_Recorded Sound"/>
  <p:tag name="MEDIAFADEDURATION" val="0.2"/>
  <p:tag name="MEDIATRANSPARENCY" val="0.3"/>
  <p:tag name="MEDIACAPTIONSPROMPTED" val="False"/>
  <p:tag name="CUSTOMXMLPARTID" val="{4C17FFF2-348C-45D2-85BE-53EE6450EA72}"/>
  <p:tag name="MEDIACAPTIONCOUNT" val="True"/>
  <p:tag name="MEDIACAPTIONSHIDDEN" val="True"/>
</p:tagLst>
</file>

<file path=ppt/tags/tag5.xml><?xml version="1.0" encoding="utf-8"?>
<p:tagLst xmlns:a="http://schemas.openxmlformats.org/drawingml/2006/main" xmlns:r="http://schemas.openxmlformats.org/officeDocument/2006/relationships" xmlns:p="http://schemas.openxmlformats.org/presentationml/2006/main">
  <p:tag name="CAPTIONID" val="5db2a0f8-2d0b-486e-9155-a72ed937a89d"/>
  <p:tag name="TEMPPRESENTATIONFILE" val="C:\Users\CMcharg\AppData\Local\Temp\tmpD3C.tmp"/>
  <p:tag name="MEDIACAPTIONALIGNMENT" val="Auto"/>
</p:tagLst>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1 6 " ? > < C a p t i o n I t e m s L i s t   x m l n s : x s d = " h t t p : / / w w w . w 3 . o r g / 2 0 0 1 / X M L S c h e m a "   x m l n s : x s i = " h t t p : / / w w w . w 3 . o r g / 2 0 0 1 / X M L S c h e m a - i n s t a n c e " > < I d > 0 5 a a f 0 6 9 - 4 f 7 0 - 4 0 8 b - 9 0 1 9 - 0 8 b b f d 7 2 c 2 0 4 < / I d > < C a p t i o n I t e m s > < C a p t i o n I t e m > < I n t e r n a l I d > c 6 0 d d 6 f 3 - 6 9 6 c - 4 f 3 6 - 9 b e 6 - 7 f 7 6 7 9 0 d 4 e 2 0 < / I n t e r n a l I d > < N a m e > C 8 4 8 6 A 0 3 T h e f i r s t s e c o n d 0 0 : 0 0 : 0 3 . 0 - 0 0 : 0 0 : 4 3 . 0 < / N a m e > < T e x t > T h e   f i r s t   s e c o n d   w a s   t h e   w o r s t   w i t h   y o u r   s t o m a c h   g y r a t i n g   a n d   t h e   w i n d   r o a r i n g   u p   y o u r   t r o u s e r   l e g s   a s   t h e   c a g e   h u r t l e s   d o w n w a r d s .   B y   t h e   t i m e   y o u ' v e   r e a c h e d   t h e   b o t t o m   y o u r   e a r   d r u m s   s e e m e d   t o   h a v e   c a v e d   i n .   I   d o n ' t   t h i n k   I   e v e r   g o t   u s e d   t o   t h i s   e a r l y   m o r n i n g   d r o p .   I   u s e d   t o   t h i n k   o f   i t   a s   a   b l a c k   m i n u t e   w h e n   e v e r y t h i n g   b e c a m e   d a r k   a n d   n o i s y   a s   t h e   c a g e   r o a r e d   d o w n w a r d s ,   a n d   m y   f e a r   o f   t h e   r o p e   b r e a k i n g   n e v e r   q u i t e   w e n t   u n t i l   t h e   l i g h t s   o f   t h e   p i t   b o t t o m   h a d   c o m e   i n t o   v i e w < / T e x t > < B o o k M a r k E n t r y N a m e > C 8 4 8 6 A 0 3 0 0 : 0 0 : 0 3 . 0 < / B o o k M a r k E n t r y N a m e > < B o o k M a r k E x i t N a m e > C 8 4 8 6 A 0 3 0 0 : 0 0 : 4 3 . 0 < / B o o k M a r k E x i t N a m e > < B o o k M a r k E n t r y P o s i t i o n > 3 0 0 0 < / B o o k M a r k E n t r y P o s i t i o n > < B o o k M a r k E x i t P o s i t i o n > 4 3 0 0 0 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3.xml><?xml version="1.0" encoding="utf-8"?>
<p:properties xmlns:p="http://schemas.microsoft.com/office/2006/metadata/properties" xmlns:xsi="http://www.w3.org/2001/XMLSchema-instance" xmlns:pc="http://schemas.microsoft.com/office/infopath/2007/PartnerControls">
  <documentManagement>
    <SharedWithUsers xmlns="889b6155-cf3c-45bb-b42b-07061d98ac44">
      <UserInfo>
        <DisplayName>Horsley, Daisy</DisplayName>
        <AccountId>21</AccountId>
        <AccountType/>
      </UserInfo>
      <UserInfo>
        <DisplayName>Angel, Victoria</DisplayName>
        <AccountId>24</AccountId>
        <AccountType/>
      </UserInfo>
    </SharedWithUsers>
    <_activity xmlns="202ec51b-5f43-4cc0-b714-70aa5cb8cc5b"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67B8FA9C4496643A3364BAD06B7A8E6" ma:contentTypeVersion="18" ma:contentTypeDescription="Create a new document." ma:contentTypeScope="" ma:versionID="6ef6e834ef5d76e2f2570b6b7d15e553">
  <xsd:schema xmlns:xsd="http://www.w3.org/2001/XMLSchema" xmlns:xs="http://www.w3.org/2001/XMLSchema" xmlns:p="http://schemas.microsoft.com/office/2006/metadata/properties" xmlns:ns3="202ec51b-5f43-4cc0-b714-70aa5cb8cc5b" xmlns:ns4="889b6155-cf3c-45bb-b42b-07061d98ac44" targetNamespace="http://schemas.microsoft.com/office/2006/metadata/properties" ma:root="true" ma:fieldsID="ba9cbb7784aba71e8b0b764da9218589" ns3:_="" ns4:_="">
    <xsd:import namespace="202ec51b-5f43-4cc0-b714-70aa5cb8cc5b"/>
    <xsd:import namespace="889b6155-cf3c-45bb-b42b-07061d98ac4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ec51b-5f43-4cc0-b714-70aa5cb8cc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9b6155-cf3c-45bb-b42b-07061d98ac4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1 6 " ? > < C a p t i o n I t e m s L i s t   x m l n s : x s d = " h t t p : / / w w w . w 3 . o r g / 2 0 0 1 / X M L S c h e m a "   x m l n s : x s i = " h t t p : / / w w w . w 3 . o r g / 2 0 0 1 / X M L S c h e m a - i n s t a n c e " > < I d > 3 a 2 1 6 0 0 0 - a b 3 d - 4 9 d a - a a f 0 - 8 3 9 2 7 9 0 8 c c d d < / I d > < C a p t i o n I t e m s > < C a p t i o n I t e m > < I n t e r n a l I d > 0 a e d a e 0 6 - 3 1 e 6 - 4 3 5 a - 9 4 5 5 - 8 0 7 5 3 c 2 4 4 7 0 4 < / I n t e r n a l I d > < N a m e > B C 0 C F 4 1 0 U n t i l a b o u t 2 : 0 0 0 0 : 0 0 : 0 2 . 0 - 0 0 : 0 1 : 4 7 . 7 < / N a m e > < T e x t > U n t i l   a b o u t   2 : 0 0   o ' c l o c k   w o r k   p r e c e d e d   a s   u s u a l ,   a n d   t h e r e   w a s   a p p a r e n t l y   n o t h i n g   t o   i n d i c a t e   t h e   f e a r f u l   p e r i l   w h i c h   s o   n e a r l y   b e s e t   t h e   m e n ' s   l i v e s .   S h o r t l y   a f t e r   t h e   h o u r   m e n t i o n e d   t h e   n i g h t   d e p u t y   L i m b   w a s   r e t u r n i n g   t o   h i s   c a b i n   b y   w a y   o f   t h e   m a i n   r o a d ,   a c c o m p a n i e d   b y   a   b o y   n a m e d   C h a r l e y   o r    T i t c h   C r a m p  ,   w h e n   h e   d i s c o v e r e d   t h a t   t h e    g o b   f i r e    h a d   b u r s t   t h r o u g h   t h e   i n t a k e ,   a n d   h a d   a l r e a d y   i g n i t e d   p o r t i o n s   o f   t h e   w o o d   s u p p o r t s   o f   t h e   r o o f .   A t   o n c e   r e c o g n i s i n g   t h e   i m m i n e n t   d a n g e r   o f   t h e   m e n   a t   w o r k -   a m o n g s t   w h o m   w a s   h i s   o w n   s o n - L i m b ,   a d o p t i n g   w h a t   h e   b e l i e v e d   t o   b e   t h e   q u i c k e s t   w a y   o f   c o m m u n i c a t i n g   w i t h   t h e m ,   d i s p a t c h e d   t h e   b o y   C r a m p   w i t h   a   m e s s a g e   t o   t h e   e f f e c t   t h a t   t h e   m i n e   w a s   o n   f i r e ,   a n d   t h a t   t h e y   w e r e   t o   m a k e   t h e i r   e s c a p e   a s   q u i c k l y   a s   p o s s i b l e .   T h e   b r a v e   b o y   d i d   n o t   s h r i n k   f r o m   t h e   d u t y   c a s t   u p o n   h i m ,   b u t   s p e d   a w a y   i n   t h e   d i r e c t i o n   t h e   m i n e r s   w e r e   w o r k i n g ,   a n d   t h e r e   c o u l d   b e   n o   d o u b t   t h a t   i n   d o i n g   s o   h e   s a c r i f i c e d   h i s   o w n   l i f e ,   b u t   h e   g a v e   t h e   a l a r m   w h i c h   r e s u l t e d   i n ,   a t   a n y   r a t e ,   f i v e   o f   h i s   c o m r a d e s   r e a c h i n g   a   p l a c e   o f   s a f e t y .   L i m b   m e a n w h i l e   m a d e   h i s   w a y   t h r o u g h   t h e   s u f f o c a t i n g   s m o k e   t o   t h e   b o t t o m   o f   t h e   s h a f t ,   w h i c h   h e   r e a c h e d   i n   a   f a i n t i n g   c o n d i t i o n ,   a n d   g a v e   t h e   a l a r m   t o   J o h n   B i r d ,   w h o   c o m m u n i c a t e d   w i t h   t h e   s u r f a c e   b y   m e a n s   o f   t h e   b e l l < / T e x t > < B o o k M a r k E n t r y N a m e > B C 0 C F 4 1 0 0 0 : 0 0 : 0 2 . 0 < / B o o k M a r k E n t r y N a m e > < B o o k M a r k E x i t N a m e > B C 0 C F 4 1 0 0 0 : 0 1 : 4 7 . 7 < / B o o k M a r k E x i t N a m e > < B o o k M a r k E n t r y P o s i t i o n > 2 0 2 6 < / B o o k M a r k E n t r y P o s i t i o n > < B o o k M a r k E x i t P o s i t i o n > 1 0 7 7 1 6 < / 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6.xml>��< ? x m l   v e r s i o n = " 1 . 0 "   e n c o d i n g = " u t f - 1 6 " ? > < C a p t i o n I t e m s L i s t   x m l n s : x s d = " h t t p : / / w w w . w 3 . o r g / 2 0 0 1 / X M L S c h e m a "   x m l n s : x s i = " h t t p : / / w w w . w 3 . o r g / 2 0 0 1 / X M L S c h e m a - i n s t a n c e " > < I d > 3 3 1 3 a e b 6 - b 7 a 3 - 4 e 7 c - a d 8 b - a e e 1 5 8 4 a d 4 d c < / I d > < C a p t i o n I t e m s > < C a p t i o n I t e m > < I n t e r n a l I d > 1 c 8 f 1 9 8 a - 2 1 9 e - 4 1 c b - 9 6 5 f - f 0 4 2 0 7 8 3 7 2 a b < / I n t e r n a l I d > < N a m e > R e c o r d e d   S o u n d G e o r g e a n d I 0 0 : 0 0 : 0 2 . 4 - 0 0 : 0 1 : 1 1 . 3 < / N a m e > < T e x t > G e o r g e   a n d   I   w e n t   i n   W   C o r n f o r d  s   f l y   &   T h e y   a r e   w o r k i n g   h a r d   t o   d a m p   d o w n   t h e   f i r e   w i t h   a   s o r t   o f   c l a y   ( s t o d g y   l o o k i n g   s t u f f   m a d e   m o r e   s t o d g y   s t i l l   w i t h   w a t e r   t h r o w n   o n   i t )   I   t h i n k   t h e y   a r e   s u c c e e d i n g ,   f o r   t h e   b l a c k   s m o k e   w h i c h   h a s   b e e n   b e l c h i n g   o u t   o f   t h e   c h i m n e y s   h a s   s t o p p e d ,   b u t   t h e y   f e a r   t h a t   t h e   w o r k i n g   w h e r e   t h e   m e n   a r e ,   w i l l   h a v e   f a l l e n   i n ,   & a m p ;   t h a t   t h e y   m a y   n o t   b e   a b l e   t o   g e t   a t   t h e   p o o r   m e n ,   o r   a t   t h e i r   b o d i e s .   I   d o   h o p e   t h e y   m a y   g e t   a t   t h e   b o d i e s .   T h i s   w o u l d   e n d   t h e   s u s p e n s e   a t   l e a s t   a n d   i t   i s   t e r r i b l e   t o   s e e   t h e   w o m e n   w a i t i n g   a n d   u n a b l e   t o   m o v e   a w a y ;   s c a r c e l y   c o n s c i o u s   o f   b e i n g   s p o k e n   t o   o r   a s k e d   t o   g o   a n d   r e s t   o r   t a k e   t h e   i n e v i t a b l e    c u p   o    t e a .    T h e   o t h e r   w o m e n   a r e   c a p i t a l ,   s y m p a t h i s i n g   a n d   h e l p f u l   a n d   n o t   f u s s y .   &   G e o r g e   a n d   I   c o u l d   d o   n o t h i n g   a n d   c a m e   a w a y   a t   l a s t   b u t   w e r e   g l a d   t o   h a v e   b e e n   t h e r e .   T h e   p e o p l e   s e e m e d   g l a d   t o   s e e   u s .   I t   i s   a   t e r r i b l e   a f f a i r   f o r   t h e   f i r e   m a y   t a k e   a   l o n g   t i m e   t o   r a g e   b e f o r e   i t   i s   g o t   u n d e r .   &   O n e   f e l t   s t r o n g   a d m i r a t i o n   f o r   t h e   w a y   e v e r y o n e   w a s   b e h a v i n g :   n o   f u s s ,   t h e   p o l i c e   k e e p i n g   o r d e r   a n d   e v e r y o n e   w o r k i n g   a w a y   w h o   c o u l d   w o r k ;   t h e   w o m e n   q u i t e   q u i e t   w a i t i n g . < / T e x t > < B o o k M a r k E n t r y N a m e > R e c o r d e d   S o u n d 0 0 : 0 0 : 0 2 . 4 < / B o o k M a r k E n t r y N a m e > < B o o k M a r k E x i t N a m e > R e c o r d e d   S o u n d 0 0 : 0 1 : 1 1 . 3 < / B o o k M a r k E x i t N a m e > < B o o k M a r k E n t r y P o s i t i o n > 2 4 7 2 < / B o o k M a r k E n t r y P o s i t i o n > < B o o k M a r k E x i t P o s i t i o n > 7 1 3 4 0 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FA883FA1-D011-4580-9E9E-614C745F4E6B}">
  <ds:schemaRefs>
    <ds:schemaRef ds:uri="http://www.w3.org/2001/XMLSchema"/>
  </ds:schemaRefs>
</ds:datastoreItem>
</file>

<file path=customXml/itemProps3.xml><?xml version="1.0" encoding="utf-8"?>
<ds:datastoreItem xmlns:ds="http://schemas.openxmlformats.org/officeDocument/2006/customXml" ds:itemID="{116D2E43-4F90-40BF-B410-9AF81C15F411}">
  <ds:schemaRefs>
    <ds:schemaRef ds:uri="http://schemas.microsoft.com/office/2006/documentManagement/types"/>
    <ds:schemaRef ds:uri="http://purl.org/dc/terms/"/>
    <ds:schemaRef ds:uri="http://schemas.openxmlformats.org/package/2006/metadata/core-properties"/>
    <ds:schemaRef ds:uri="202ec51b-5f43-4cc0-b714-70aa5cb8cc5b"/>
    <ds:schemaRef ds:uri="http://purl.org/dc/elements/1.1/"/>
    <ds:schemaRef ds:uri="http://schemas.microsoft.com/office/infopath/2007/PartnerControls"/>
    <ds:schemaRef ds:uri="889b6155-cf3c-45bb-b42b-07061d98ac44"/>
    <ds:schemaRef ds:uri="http://purl.org/dc/dcmitype/"/>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C01F9A57-50B2-4943-A1C0-06AB02E68D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ec51b-5f43-4cc0-b714-70aa5cb8cc5b"/>
    <ds:schemaRef ds:uri="889b6155-cf3c-45bb-b42b-07061d98ac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C83F36FE-6B38-4A47-AFCA-6B001E3AEA31}">
  <ds:schemaRefs>
    <ds:schemaRef ds:uri="http://www.w3.org/2001/XMLSchema"/>
  </ds:schemaRefs>
</ds:datastoreItem>
</file>

<file path=customXml/itemProps6.xml><?xml version="1.0" encoding="utf-8"?>
<ds:datastoreItem xmlns:ds="http://schemas.openxmlformats.org/officeDocument/2006/customXml" ds:itemID="{4C17FFF2-348C-45D2-85BE-53EE6450EA72}">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5981</TotalTime>
  <Words>10840</Words>
  <Application>Microsoft Office PowerPoint</Application>
  <PresentationFormat>Widescreen</PresentationFormat>
  <Paragraphs>951</Paragraphs>
  <Slides>101</Slides>
  <Notes>70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101</vt:i4>
      </vt:variant>
    </vt:vector>
  </HeadingPairs>
  <TitlesOfParts>
    <vt:vector size="108" baseType="lpstr">
      <vt:lpstr>Arial</vt:lpstr>
      <vt:lpstr>Calibri</vt:lpstr>
      <vt:lpstr>Helvetica</vt:lpstr>
      <vt:lpstr>Open Sans</vt:lpstr>
      <vt:lpstr>Source Sans Pro</vt:lpstr>
      <vt:lpstr>Source Sans Pro Bold</vt:lpstr>
      <vt:lpstr>Office Theme</vt:lpstr>
      <vt:lpstr>Victorian Life: How did the Whitwick Colliery disaster effect the local community?   </vt:lpstr>
      <vt:lpstr>How to use this powerpoint. </vt:lpstr>
      <vt:lpstr>What can the Whitwick Colliery Disaster tell us about Victorian life? </vt:lpstr>
      <vt:lpstr>Lesson 1</vt:lpstr>
      <vt:lpstr>Introduction:  Whitwick Colliery Disaster 1898</vt:lpstr>
      <vt:lpstr>Introduction:  Whitwick Colliery Disaster 1898  </vt:lpstr>
      <vt:lpstr>What places do you know on this map? </vt:lpstr>
      <vt:lpstr>Changes over time – historical map work. </vt:lpstr>
      <vt:lpstr>Aerial Photo of Whitwick mine in 1926</vt:lpstr>
      <vt:lpstr>Rescuers, family and community members at Whitwick Colliery Disaster 1898 </vt:lpstr>
      <vt:lpstr>1.  What can you see, infer and ask? </vt:lpstr>
      <vt:lpstr>2.  What can you see, infer and ask? </vt:lpstr>
      <vt:lpstr>What have you learnt? </vt:lpstr>
      <vt:lpstr>Lesson 2</vt:lpstr>
      <vt:lpstr>Enquiry question: </vt:lpstr>
      <vt:lpstr>What is a census?</vt:lpstr>
      <vt:lpstr>Did you know…..</vt:lpstr>
      <vt:lpstr>The 1891 Census </vt:lpstr>
      <vt:lpstr>Charles Booth 1891 Part 1 </vt:lpstr>
      <vt:lpstr>Charles Booth 1891 part 2  </vt:lpstr>
      <vt:lpstr>Booth Family Transcription</vt:lpstr>
      <vt:lpstr>Charles and Mary Booth and family  </vt:lpstr>
      <vt:lpstr>The Booth family employed many staff…. </vt:lpstr>
      <vt:lpstr>Mary Booth was a very important person on the area. </vt:lpstr>
      <vt:lpstr>Charles Booth was also a very important and busy man.</vt:lpstr>
      <vt:lpstr>Albert Gee 1891 </vt:lpstr>
      <vt:lpstr>Gee Family Transcription</vt:lpstr>
      <vt:lpstr>John William Tugby 1891 </vt:lpstr>
      <vt:lpstr>Transcription</vt:lpstr>
      <vt:lpstr>The Tugby family 39 Castle Street, Whitwick.</vt:lpstr>
      <vt:lpstr>In 1898 John Tugby was a Pit Pony Driver. </vt:lpstr>
      <vt:lpstr>Questions about the 1891 Census </vt:lpstr>
      <vt:lpstr>What have you learnt from the census? </vt:lpstr>
      <vt:lpstr>Lesson 3 – Gee and Tugby go to work. </vt:lpstr>
      <vt:lpstr>Think about these questions: </vt:lpstr>
      <vt:lpstr>Albert Gee goes to work</vt:lpstr>
      <vt:lpstr>John W Tugby goes to work. </vt:lpstr>
      <vt:lpstr>Create a dialogue in which John’s mother persuades him to go to work. </vt:lpstr>
      <vt:lpstr>What have you learnt?  </vt:lpstr>
      <vt:lpstr>Lesson 4 The Cage and Going Underground </vt:lpstr>
      <vt:lpstr>A day in the life of a Miner. </vt:lpstr>
      <vt:lpstr>Match the mining terms on the left to the correct definition.  </vt:lpstr>
      <vt:lpstr>The Cage and Going Underground </vt:lpstr>
      <vt:lpstr>Albert Gee and John Tugby were working on the night shift… </vt:lpstr>
      <vt:lpstr>The night shift: Leicester Mercury 23rd April 1898</vt:lpstr>
      <vt:lpstr>Leicester Mercury 23rd April 1898</vt:lpstr>
      <vt:lpstr>1. Comprehending the text – Do you understand it? </vt:lpstr>
      <vt:lpstr>2. Comprehending the text – Do you understand it? </vt:lpstr>
      <vt:lpstr>What does this teach us about reading historical documents and today's newspapers?"</vt:lpstr>
      <vt:lpstr>3. Comprehending the text – Do you understand it? </vt:lpstr>
      <vt:lpstr>4. Comprehending the text – Do you understand it? </vt:lpstr>
      <vt:lpstr>5. Comprehending the text – Do you understand it? </vt:lpstr>
      <vt:lpstr>How many did you get right? </vt:lpstr>
      <vt:lpstr>Lesson 5</vt:lpstr>
      <vt:lpstr>John Bird – 77 year old miner </vt:lpstr>
      <vt:lpstr>Why did so many miners die? </vt:lpstr>
      <vt:lpstr>Map of the tunnels under Coalville, Whitwick and Hugglescote. </vt:lpstr>
      <vt:lpstr>Read and complete this account of Joseph Tugby’s experience.</vt:lpstr>
      <vt:lpstr>Account of Joseph Tugby's experience. 2</vt:lpstr>
      <vt:lpstr>Account of Joseph Tugby's experience. 3</vt:lpstr>
      <vt:lpstr>Account of Joseph Tugby's experience. 4</vt:lpstr>
      <vt:lpstr>Account of Joseph Tugby's experience. 5</vt:lpstr>
      <vt:lpstr>Account of Joseph Tugby's experience. 6</vt:lpstr>
      <vt:lpstr>Account of Joseph Tugby's experience. 7</vt:lpstr>
      <vt:lpstr>Account of Joseph Tugby's experience. 8</vt:lpstr>
      <vt:lpstr>Account of Joseph Tugby's experience. 9</vt:lpstr>
      <vt:lpstr>Account of Joseph Tugby's experience. 10</vt:lpstr>
      <vt:lpstr>Account of Joseph Tugby's experience. 11</vt:lpstr>
      <vt:lpstr>Conclusion </vt:lpstr>
      <vt:lpstr>Conclusion in simplified language.  </vt:lpstr>
      <vt:lpstr>Lesson 6</vt:lpstr>
      <vt:lpstr>Banded Together Film </vt:lpstr>
      <vt:lpstr>Most were buried on 24th April or shortly after.</vt:lpstr>
      <vt:lpstr>Completing the enquiry question: </vt:lpstr>
      <vt:lpstr>We all stand together - Song </vt:lpstr>
      <vt:lpstr>Drawing of memorial plaque for the dead miners in Christ Church, Coalville</vt:lpstr>
      <vt:lpstr>Photograph of the new memorial in Hugglescote. </vt:lpstr>
      <vt:lpstr>Acknowledgements </vt:lpstr>
      <vt:lpstr>Terms of use for map printing. </vt:lpstr>
      <vt:lpstr>Coalville modern map </vt:lpstr>
      <vt:lpstr>Map of Coalville 1993</vt:lpstr>
      <vt:lpstr>Map of Coalville 1969</vt:lpstr>
      <vt:lpstr>Map of Coalville 1955</vt:lpstr>
      <vt:lpstr>Map of Coalville 1930</vt:lpstr>
      <vt:lpstr>Map of Coalville 1903</vt:lpstr>
      <vt:lpstr>Map of Coalville 1886</vt:lpstr>
      <vt:lpstr>Closing slide</vt:lpstr>
      <vt:lpstr>A list of occupations that are found on the 1891 census. </vt:lpstr>
      <vt:lpstr>John Bird </vt:lpstr>
      <vt:lpstr>William Davies </vt:lpstr>
      <vt:lpstr>Charles Beresford Clamp  </vt:lpstr>
      <vt:lpstr>Benjamin Wileman </vt:lpstr>
      <vt:lpstr>Benjamin Wileman part 2 </vt:lpstr>
      <vt:lpstr>Charles Booth Part 1 </vt:lpstr>
      <vt:lpstr>Charles Booth part 2  </vt:lpstr>
      <vt:lpstr>John Burkitt </vt:lpstr>
      <vt:lpstr>Thomas Timson </vt:lpstr>
      <vt:lpstr>William Belcher </vt:lpstr>
      <vt:lpstr>Albert Gee </vt:lpstr>
      <vt:lpstr>John William Tugby </vt:lpstr>
      <vt:lpstr>Coalville and Whitwick circa 1902 Map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Dale</dc:creator>
  <cp:lastModifiedBy>McHarg, Catherine</cp:lastModifiedBy>
  <cp:revision>6</cp:revision>
  <dcterms:created xsi:type="dcterms:W3CDTF">2024-02-05T16:55:05Z</dcterms:created>
  <dcterms:modified xsi:type="dcterms:W3CDTF">2024-07-08T10:40:17Z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0x010100D67B8FA9C4496643A3364BAD06B7A8E6</vt:lpwstr>
  </property>
</Properties>
</file>